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48" r:id="rId4"/>
  </p:sldMasterIdLst>
  <p:notesMasterIdLst>
    <p:notesMasterId r:id="rId55"/>
  </p:notesMasterIdLst>
  <p:handoutMasterIdLst>
    <p:handoutMasterId r:id="rId56"/>
  </p:handoutMasterIdLst>
  <p:sldIdLst>
    <p:sldId id="263" r:id="rId5"/>
    <p:sldId id="340" r:id="rId6"/>
    <p:sldId id="341" r:id="rId7"/>
    <p:sldId id="373" r:id="rId8"/>
    <p:sldId id="1327" r:id="rId9"/>
    <p:sldId id="1343" r:id="rId10"/>
    <p:sldId id="1332" r:id="rId11"/>
    <p:sldId id="346" r:id="rId12"/>
    <p:sldId id="353" r:id="rId13"/>
    <p:sldId id="354" r:id="rId14"/>
    <p:sldId id="1346" r:id="rId15"/>
    <p:sldId id="355" r:id="rId16"/>
    <p:sldId id="1347" r:id="rId17"/>
    <p:sldId id="356" r:id="rId18"/>
    <p:sldId id="357" r:id="rId19"/>
    <p:sldId id="1345" r:id="rId20"/>
    <p:sldId id="359" r:id="rId21"/>
    <p:sldId id="360" r:id="rId22"/>
    <p:sldId id="361" r:id="rId23"/>
    <p:sldId id="347" r:id="rId24"/>
    <p:sldId id="348" r:id="rId25"/>
    <p:sldId id="349" r:id="rId26"/>
    <p:sldId id="350" r:id="rId27"/>
    <p:sldId id="351" r:id="rId28"/>
    <p:sldId id="362" r:id="rId29"/>
    <p:sldId id="363" r:id="rId30"/>
    <p:sldId id="364" r:id="rId31"/>
    <p:sldId id="1333" r:id="rId32"/>
    <p:sldId id="382" r:id="rId33"/>
    <p:sldId id="384" r:id="rId34"/>
    <p:sldId id="386" r:id="rId35"/>
    <p:sldId id="387" r:id="rId36"/>
    <p:sldId id="1326" r:id="rId37"/>
    <p:sldId id="390" r:id="rId38"/>
    <p:sldId id="398" r:id="rId39"/>
    <p:sldId id="380" r:id="rId40"/>
    <p:sldId id="381" r:id="rId41"/>
    <p:sldId id="385" r:id="rId42"/>
    <p:sldId id="383" r:id="rId43"/>
    <p:sldId id="1334" r:id="rId44"/>
    <p:sldId id="1335" r:id="rId45"/>
    <p:sldId id="1336" r:id="rId46"/>
    <p:sldId id="1337" r:id="rId47"/>
    <p:sldId id="1338" r:id="rId48"/>
    <p:sldId id="1349" r:id="rId49"/>
    <p:sldId id="1339" r:id="rId50"/>
    <p:sldId id="342" r:id="rId51"/>
    <p:sldId id="1342" r:id="rId52"/>
    <p:sldId id="1348" r:id="rId53"/>
    <p:sldId id="327" r:id="rId54"/>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8943304C-0579-B044-8408-BEE7D1EF88DE}">
          <p14:sldIdLst>
            <p14:sldId id="263"/>
            <p14:sldId id="340"/>
            <p14:sldId id="341"/>
            <p14:sldId id="373"/>
            <p14:sldId id="1327"/>
            <p14:sldId id="1343"/>
            <p14:sldId id="1332"/>
            <p14:sldId id="346"/>
            <p14:sldId id="353"/>
            <p14:sldId id="354"/>
            <p14:sldId id="1346"/>
            <p14:sldId id="355"/>
            <p14:sldId id="1347"/>
            <p14:sldId id="356"/>
            <p14:sldId id="357"/>
            <p14:sldId id="1345"/>
            <p14:sldId id="359"/>
            <p14:sldId id="360"/>
            <p14:sldId id="361"/>
            <p14:sldId id="347"/>
            <p14:sldId id="348"/>
            <p14:sldId id="349"/>
            <p14:sldId id="350"/>
            <p14:sldId id="351"/>
            <p14:sldId id="362"/>
            <p14:sldId id="363"/>
            <p14:sldId id="364"/>
            <p14:sldId id="1333"/>
            <p14:sldId id="382"/>
            <p14:sldId id="384"/>
            <p14:sldId id="386"/>
            <p14:sldId id="387"/>
            <p14:sldId id="1326"/>
            <p14:sldId id="390"/>
            <p14:sldId id="398"/>
            <p14:sldId id="380"/>
            <p14:sldId id="381"/>
            <p14:sldId id="385"/>
            <p14:sldId id="383"/>
            <p14:sldId id="1334"/>
            <p14:sldId id="1335"/>
            <p14:sldId id="1336"/>
            <p14:sldId id="1337"/>
            <p14:sldId id="1338"/>
            <p14:sldId id="1349"/>
            <p14:sldId id="1339"/>
            <p14:sldId id="342"/>
            <p14:sldId id="1342"/>
            <p14:sldId id="1348"/>
            <p14:sldId id="327"/>
          </p14:sldIdLst>
        </p14:section>
        <p14:section name="Content Slides" id="{780F2BC7-7D2B-E746-A155-BFE2DFDE6DEA}">
          <p14:sldIdLst/>
        </p14:section>
        <p14:section name="Divider Slides" id="{5A73F76A-DEAB-0F47-9DD6-43D52AA08802}">
          <p14:sldIdLst/>
        </p14:section>
        <p14:section name="Example Slides" id="{2516BBBC-98CC-8648-B226-BA3DEC80432C}">
          <p14:sldIdLst/>
        </p14:section>
      </p14:sectionLst>
    </p:ext>
    <p:ext uri="{EFAFB233-063F-42B5-8137-9DF3F51BA10A}">
      <p15:sldGuideLst xmlns:p15="http://schemas.microsoft.com/office/powerpoint/2012/main">
        <p15:guide id="1" pos="911" userDrawn="1">
          <p15:clr>
            <a:srgbClr val="A4A3A4"/>
          </p15:clr>
        </p15:guide>
        <p15:guide id="2" pos="3839" userDrawn="1">
          <p15:clr>
            <a:srgbClr val="A4A3A4"/>
          </p15:clr>
        </p15:guide>
        <p15:guide id="3" orient="horz" pos="2160">
          <p15:clr>
            <a:srgbClr val="A4A3A4"/>
          </p15:clr>
        </p15:guide>
        <p15:guide id="4" orient="horz" pos="912" userDrawn="1">
          <p15:clr>
            <a:srgbClr val="A4A3A4"/>
          </p15:clr>
        </p15:guide>
        <p15:guide id="5" orient="horz" pos="255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FF40FF"/>
    <a:srgbClr val="6E3AB7"/>
    <a:srgbClr val="AFAFAF"/>
    <a:srgbClr val="D0D0D0"/>
    <a:srgbClr val="621F95"/>
    <a:srgbClr val="DC0A0A"/>
    <a:srgbClr val="A00000"/>
    <a:srgbClr val="0099C4"/>
    <a:srgbClr val="77A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D64403-88C9-4E6A-8357-C6D0AF511D49}" v="2" dt="2023-04-03T03:35:08.6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72" autoAdjust="0"/>
    <p:restoredTop sz="95226" autoAdjust="0"/>
  </p:normalViewPr>
  <p:slideViewPr>
    <p:cSldViewPr snapToGrid="0" showGuides="1">
      <p:cViewPr varScale="1">
        <p:scale>
          <a:sx n="67" d="100"/>
          <a:sy n="67" d="100"/>
        </p:scale>
        <p:origin x="796" y="44"/>
      </p:cViewPr>
      <p:guideLst>
        <p:guide pos="911"/>
        <p:guide pos="3839"/>
        <p:guide orient="horz" pos="2160"/>
        <p:guide orient="horz" pos="912"/>
        <p:guide orient="horz" pos="2553"/>
      </p:guideLst>
    </p:cSldViewPr>
  </p:slideViewPr>
  <p:notesTextViewPr>
    <p:cViewPr>
      <p:scale>
        <a:sx n="100" d="100"/>
        <a:sy n="100" d="100"/>
      </p:scale>
      <p:origin x="0" y="0"/>
    </p:cViewPr>
  </p:notesTextViewPr>
  <p:sorterViewPr>
    <p:cViewPr>
      <p:scale>
        <a:sx n="134" d="100"/>
        <a:sy n="13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soi, Tracy (Asia &amp; Emerging Markets)" userId="16aedc99-c034-433e-8c02-0d0ec216261f" providerId="ADAL" clId="{7F6F990B-B0E5-473C-B7F9-B36202E42CEC}"/>
    <pc:docChg chg="modSld">
      <pc:chgData name="Tsoi, Tracy (Asia &amp; Emerging Markets)" userId="16aedc99-c034-433e-8c02-0d0ec216261f" providerId="ADAL" clId="{7F6F990B-B0E5-473C-B7F9-B36202E42CEC}" dt="2023-03-28T03:08:27.828" v="2" actId="20577"/>
      <pc:docMkLst>
        <pc:docMk/>
      </pc:docMkLst>
      <pc:sldChg chg="modSp mod">
        <pc:chgData name="Tsoi, Tracy (Asia &amp; Emerging Markets)" userId="16aedc99-c034-433e-8c02-0d0ec216261f" providerId="ADAL" clId="{7F6F990B-B0E5-473C-B7F9-B36202E42CEC}" dt="2023-03-28T03:08:27.828" v="2" actId="20577"/>
        <pc:sldMkLst>
          <pc:docMk/>
          <pc:sldMk cId="0" sldId="1348"/>
        </pc:sldMkLst>
        <pc:spChg chg="mod">
          <ac:chgData name="Tsoi, Tracy (Asia &amp; Emerging Markets)" userId="16aedc99-c034-433e-8c02-0d0ec216261f" providerId="ADAL" clId="{7F6F990B-B0E5-473C-B7F9-B36202E42CEC}" dt="2023-03-28T03:08:27.828" v="2" actId="20577"/>
          <ac:spMkLst>
            <pc:docMk/>
            <pc:sldMk cId="0" sldId="1348"/>
            <ac:spMk id="80899" creationId="{00000000-0000-0000-0000-000000000000}"/>
          </ac:spMkLst>
        </pc:spChg>
      </pc:sldChg>
    </pc:docChg>
  </pc:docChgLst>
  <pc:docChgLst>
    <pc:chgData name="Elsa Kang" userId="ab795a69-b070-4276-8976-5c5362522388" providerId="ADAL" clId="{ADD64403-88C9-4E6A-8357-C6D0AF511D49}"/>
    <pc:docChg chg="modSld">
      <pc:chgData name="Elsa Kang" userId="ab795a69-b070-4276-8976-5c5362522388" providerId="ADAL" clId="{ADD64403-88C9-4E6A-8357-C6D0AF511D49}" dt="2023-04-03T03:35:19.355" v="67" actId="20577"/>
      <pc:docMkLst>
        <pc:docMk/>
      </pc:docMkLst>
      <pc:sldChg chg="modSp mod">
        <pc:chgData name="Elsa Kang" userId="ab795a69-b070-4276-8976-5c5362522388" providerId="ADAL" clId="{ADD64403-88C9-4E6A-8357-C6D0AF511D49}" dt="2023-04-03T03:35:19.355" v="67" actId="20577"/>
        <pc:sldMkLst>
          <pc:docMk/>
          <pc:sldMk cId="0" sldId="1348"/>
        </pc:sldMkLst>
        <pc:spChg chg="mod">
          <ac:chgData name="Elsa Kang" userId="ab795a69-b070-4276-8976-5c5362522388" providerId="ADAL" clId="{ADD64403-88C9-4E6A-8357-C6D0AF511D49}" dt="2023-04-03T03:35:19.355" v="67" actId="20577"/>
          <ac:spMkLst>
            <pc:docMk/>
            <pc:sldMk cId="0" sldId="1348"/>
            <ac:spMk id="80899"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9819C5-7BD8-4D48-B763-D4884ABB87BE}" type="doc">
      <dgm:prSet loTypeId="urn:microsoft.com/office/officeart/2005/8/layout/hList9" loCatId="list" qsTypeId="urn:microsoft.com/office/officeart/2005/8/quickstyle/3d1" qsCatId="3D" csTypeId="urn:microsoft.com/office/officeart/2005/8/colors/accent0_3" csCatId="mainScheme" phldr="1"/>
      <dgm:spPr/>
      <dgm:t>
        <a:bodyPr/>
        <a:lstStyle/>
        <a:p>
          <a:endParaRPr lang="en-US"/>
        </a:p>
      </dgm:t>
    </dgm:pt>
    <dgm:pt modelId="{C41F83E6-5654-45AE-880F-D066231D3AC5}">
      <dgm:prSet phldrT="[Text]"/>
      <dgm:spPr/>
      <dgm:t>
        <a:bodyPr/>
        <a:lstStyle/>
        <a:p>
          <a:r>
            <a:rPr lang="zh-CN" altLang="en-US" dirty="0"/>
            <a:t>判例研究</a:t>
          </a:r>
          <a:endParaRPr lang="en-US" dirty="0"/>
        </a:p>
      </dgm:t>
    </dgm:pt>
    <dgm:pt modelId="{838D765D-8A25-427D-9C43-41C9F703FD65}" type="parTrans" cxnId="{DDC42260-C2BF-4F71-9348-209E3BA6C4A4}">
      <dgm:prSet/>
      <dgm:spPr/>
      <dgm:t>
        <a:bodyPr/>
        <a:lstStyle/>
        <a:p>
          <a:endParaRPr lang="en-US"/>
        </a:p>
      </dgm:t>
    </dgm:pt>
    <dgm:pt modelId="{2D62F467-BF99-409D-A5FB-8D1A03F7E95C}" type="sibTrans" cxnId="{DDC42260-C2BF-4F71-9348-209E3BA6C4A4}">
      <dgm:prSet/>
      <dgm:spPr/>
      <dgm:t>
        <a:bodyPr/>
        <a:lstStyle/>
        <a:p>
          <a:endParaRPr lang="en-US"/>
        </a:p>
      </dgm:t>
    </dgm:pt>
    <dgm:pt modelId="{FBF88595-9C7F-4AC7-B02A-4EF566412493}">
      <dgm:prSet phldrT="[Text]" custT="1"/>
      <dgm:spPr/>
      <dgm:t>
        <a:bodyPr/>
        <a:lstStyle/>
        <a:p>
          <a:r>
            <a:rPr lang="zh-CN" altLang="en-US" sz="1800" dirty="0">
              <a:latin typeface="微软雅黑" pitchFamily="34" charset="-122"/>
              <a:ea typeface="微软雅黑" pitchFamily="34" charset="-122"/>
            </a:rPr>
            <a:t>最经典判例查询</a:t>
          </a:r>
          <a:endParaRPr lang="en-US" sz="1800" dirty="0">
            <a:latin typeface="微软雅黑" pitchFamily="34" charset="-122"/>
            <a:ea typeface="微软雅黑" pitchFamily="34" charset="-122"/>
          </a:endParaRPr>
        </a:p>
      </dgm:t>
    </dgm:pt>
    <dgm:pt modelId="{5A93E23B-C3F6-4420-B574-83652DE96AE0}" type="parTrans" cxnId="{A6EAAAC1-8247-4BD6-B323-3AD76DF091F9}">
      <dgm:prSet/>
      <dgm:spPr/>
      <dgm:t>
        <a:bodyPr/>
        <a:lstStyle/>
        <a:p>
          <a:endParaRPr lang="en-US"/>
        </a:p>
      </dgm:t>
    </dgm:pt>
    <dgm:pt modelId="{97FA1364-E4FC-4C37-AA91-6BCC402128FB}" type="sibTrans" cxnId="{A6EAAAC1-8247-4BD6-B323-3AD76DF091F9}">
      <dgm:prSet/>
      <dgm:spPr/>
      <dgm:t>
        <a:bodyPr/>
        <a:lstStyle/>
        <a:p>
          <a:endParaRPr lang="en-US"/>
        </a:p>
      </dgm:t>
    </dgm:pt>
    <dgm:pt modelId="{F9CCA8EE-4BDA-4FE2-ACF1-BF91AC69F91B}">
      <dgm:prSet phldrT="[Text]" custT="1"/>
      <dgm:spPr/>
      <dgm:t>
        <a:bodyPr/>
        <a:lstStyle/>
        <a:p>
          <a:r>
            <a:rPr lang="zh-CN" altLang="en-US" sz="1800" dirty="0">
              <a:latin typeface="微软雅黑" pitchFamily="34" charset="-122"/>
              <a:ea typeface="微软雅黑" pitchFamily="34" charset="-122"/>
            </a:rPr>
            <a:t>判例阅读</a:t>
          </a:r>
          <a:endParaRPr lang="en-US" sz="1800" dirty="0">
            <a:latin typeface="微软雅黑" pitchFamily="34" charset="-122"/>
            <a:ea typeface="微软雅黑" pitchFamily="34" charset="-122"/>
          </a:endParaRPr>
        </a:p>
      </dgm:t>
    </dgm:pt>
    <dgm:pt modelId="{7CB74037-6A19-4B68-950B-D52D7445183E}" type="parTrans" cxnId="{1AF9ED1F-CFC7-4FDC-B7CF-E37AAC6BBB57}">
      <dgm:prSet/>
      <dgm:spPr/>
      <dgm:t>
        <a:bodyPr/>
        <a:lstStyle/>
        <a:p>
          <a:endParaRPr lang="en-US"/>
        </a:p>
      </dgm:t>
    </dgm:pt>
    <dgm:pt modelId="{A3532AD4-A2EB-4938-A817-53E5817614B9}" type="sibTrans" cxnId="{1AF9ED1F-CFC7-4FDC-B7CF-E37AAC6BBB57}">
      <dgm:prSet/>
      <dgm:spPr/>
      <dgm:t>
        <a:bodyPr/>
        <a:lstStyle/>
        <a:p>
          <a:endParaRPr lang="en-US"/>
        </a:p>
      </dgm:t>
    </dgm:pt>
    <dgm:pt modelId="{18CDBC01-DDA3-4CA5-9892-F022CE265E88}" type="pres">
      <dgm:prSet presAssocID="{4E9819C5-7BD8-4D48-B763-D4884ABB87BE}" presName="list" presStyleCnt="0">
        <dgm:presLayoutVars>
          <dgm:dir/>
          <dgm:animLvl val="lvl"/>
        </dgm:presLayoutVars>
      </dgm:prSet>
      <dgm:spPr/>
    </dgm:pt>
    <dgm:pt modelId="{3FCFD314-3F6D-445A-B7E0-E7BE20753992}" type="pres">
      <dgm:prSet presAssocID="{C41F83E6-5654-45AE-880F-D066231D3AC5}" presName="posSpace" presStyleCnt="0"/>
      <dgm:spPr/>
    </dgm:pt>
    <dgm:pt modelId="{0DE55FBA-878A-4EC2-8925-3EF58145745F}" type="pres">
      <dgm:prSet presAssocID="{C41F83E6-5654-45AE-880F-D066231D3AC5}" presName="vertFlow" presStyleCnt="0"/>
      <dgm:spPr/>
    </dgm:pt>
    <dgm:pt modelId="{B0D56D72-6F7A-4D71-96DC-383A2C1ED995}" type="pres">
      <dgm:prSet presAssocID="{C41F83E6-5654-45AE-880F-D066231D3AC5}" presName="topSpace" presStyleCnt="0"/>
      <dgm:spPr/>
    </dgm:pt>
    <dgm:pt modelId="{93EDA5EC-4B37-49C4-8CF4-1D817F4EF3B0}" type="pres">
      <dgm:prSet presAssocID="{C41F83E6-5654-45AE-880F-D066231D3AC5}" presName="firstComp" presStyleCnt="0"/>
      <dgm:spPr/>
    </dgm:pt>
    <dgm:pt modelId="{5CDD995E-F533-4C8D-BCB6-B6F148654F0E}" type="pres">
      <dgm:prSet presAssocID="{C41F83E6-5654-45AE-880F-D066231D3AC5}" presName="firstChild" presStyleLbl="bgAccFollowNode1" presStyleIdx="0" presStyleCnt="2"/>
      <dgm:spPr/>
    </dgm:pt>
    <dgm:pt modelId="{76A431A3-F404-4532-8A9C-BAD993DA648C}" type="pres">
      <dgm:prSet presAssocID="{C41F83E6-5654-45AE-880F-D066231D3AC5}" presName="firstChildTx" presStyleLbl="bgAccFollowNode1" presStyleIdx="0" presStyleCnt="2">
        <dgm:presLayoutVars>
          <dgm:bulletEnabled val="1"/>
        </dgm:presLayoutVars>
      </dgm:prSet>
      <dgm:spPr/>
    </dgm:pt>
    <dgm:pt modelId="{0EE67D59-0DC4-4018-A8D2-7ABEF9075F2E}" type="pres">
      <dgm:prSet presAssocID="{F9CCA8EE-4BDA-4FE2-ACF1-BF91AC69F91B}" presName="comp" presStyleCnt="0"/>
      <dgm:spPr/>
    </dgm:pt>
    <dgm:pt modelId="{79119ACB-9B39-4C8E-9DEA-64A6EFE2DEBF}" type="pres">
      <dgm:prSet presAssocID="{F9CCA8EE-4BDA-4FE2-ACF1-BF91AC69F91B}" presName="child" presStyleLbl="bgAccFollowNode1" presStyleIdx="1" presStyleCnt="2"/>
      <dgm:spPr/>
    </dgm:pt>
    <dgm:pt modelId="{6CEEBA3A-7C63-43A2-8D62-65D35823E9D6}" type="pres">
      <dgm:prSet presAssocID="{F9CCA8EE-4BDA-4FE2-ACF1-BF91AC69F91B}" presName="childTx" presStyleLbl="bgAccFollowNode1" presStyleIdx="1" presStyleCnt="2">
        <dgm:presLayoutVars>
          <dgm:bulletEnabled val="1"/>
        </dgm:presLayoutVars>
      </dgm:prSet>
      <dgm:spPr/>
    </dgm:pt>
    <dgm:pt modelId="{42496F56-549B-40E1-94A1-331F7FAC8805}" type="pres">
      <dgm:prSet presAssocID="{C41F83E6-5654-45AE-880F-D066231D3AC5}" presName="negSpace" presStyleCnt="0"/>
      <dgm:spPr/>
    </dgm:pt>
    <dgm:pt modelId="{0766A9DC-CD4E-4EFE-B76A-3712CCEAD958}" type="pres">
      <dgm:prSet presAssocID="{C41F83E6-5654-45AE-880F-D066231D3AC5}" presName="circle" presStyleLbl="node1" presStyleIdx="0" presStyleCnt="1" custScaleX="106172"/>
      <dgm:spPr/>
    </dgm:pt>
  </dgm:ptLst>
  <dgm:cxnLst>
    <dgm:cxn modelId="{1AF9ED1F-CFC7-4FDC-B7CF-E37AAC6BBB57}" srcId="{C41F83E6-5654-45AE-880F-D066231D3AC5}" destId="{F9CCA8EE-4BDA-4FE2-ACF1-BF91AC69F91B}" srcOrd="1" destOrd="0" parTransId="{7CB74037-6A19-4B68-950B-D52D7445183E}" sibTransId="{A3532AD4-A2EB-4938-A817-53E5817614B9}"/>
    <dgm:cxn modelId="{DDC42260-C2BF-4F71-9348-209E3BA6C4A4}" srcId="{4E9819C5-7BD8-4D48-B763-D4884ABB87BE}" destId="{C41F83E6-5654-45AE-880F-D066231D3AC5}" srcOrd="0" destOrd="0" parTransId="{838D765D-8A25-427D-9C43-41C9F703FD65}" sibTransId="{2D62F467-BF99-409D-A5FB-8D1A03F7E95C}"/>
    <dgm:cxn modelId="{A6DFC967-05CC-471A-97E3-951ECA07D964}" type="presOf" srcId="{F9CCA8EE-4BDA-4FE2-ACF1-BF91AC69F91B}" destId="{79119ACB-9B39-4C8E-9DEA-64A6EFE2DEBF}" srcOrd="0" destOrd="0" presId="urn:microsoft.com/office/officeart/2005/8/layout/hList9"/>
    <dgm:cxn modelId="{2AD3E87F-D88E-4684-9FAF-3A93009CD6ED}" type="presOf" srcId="{FBF88595-9C7F-4AC7-B02A-4EF566412493}" destId="{76A431A3-F404-4532-8A9C-BAD993DA648C}" srcOrd="1" destOrd="0" presId="urn:microsoft.com/office/officeart/2005/8/layout/hList9"/>
    <dgm:cxn modelId="{D5D5B8A8-C56B-41B8-91A5-B13FF304CF7E}" type="presOf" srcId="{F9CCA8EE-4BDA-4FE2-ACF1-BF91AC69F91B}" destId="{6CEEBA3A-7C63-43A2-8D62-65D35823E9D6}" srcOrd="1" destOrd="0" presId="urn:microsoft.com/office/officeart/2005/8/layout/hList9"/>
    <dgm:cxn modelId="{A6EAAAC1-8247-4BD6-B323-3AD76DF091F9}" srcId="{C41F83E6-5654-45AE-880F-D066231D3AC5}" destId="{FBF88595-9C7F-4AC7-B02A-4EF566412493}" srcOrd="0" destOrd="0" parTransId="{5A93E23B-C3F6-4420-B574-83652DE96AE0}" sibTransId="{97FA1364-E4FC-4C37-AA91-6BCC402128FB}"/>
    <dgm:cxn modelId="{C444F9C7-66AC-4154-98E7-4AC889987624}" type="presOf" srcId="{C41F83E6-5654-45AE-880F-D066231D3AC5}" destId="{0766A9DC-CD4E-4EFE-B76A-3712CCEAD958}" srcOrd="0" destOrd="0" presId="urn:microsoft.com/office/officeart/2005/8/layout/hList9"/>
    <dgm:cxn modelId="{363DBFD8-3DB6-4D92-BA80-C2AB4BAFF38D}" type="presOf" srcId="{4E9819C5-7BD8-4D48-B763-D4884ABB87BE}" destId="{18CDBC01-DDA3-4CA5-9892-F022CE265E88}" srcOrd="0" destOrd="0" presId="urn:microsoft.com/office/officeart/2005/8/layout/hList9"/>
    <dgm:cxn modelId="{445F65DF-179A-4789-A359-A5D6CC470498}" type="presOf" srcId="{FBF88595-9C7F-4AC7-B02A-4EF566412493}" destId="{5CDD995E-F533-4C8D-BCB6-B6F148654F0E}" srcOrd="0" destOrd="0" presId="urn:microsoft.com/office/officeart/2005/8/layout/hList9"/>
    <dgm:cxn modelId="{6D53A34D-E4CD-472F-8A0C-BAECB41A4031}" type="presParOf" srcId="{18CDBC01-DDA3-4CA5-9892-F022CE265E88}" destId="{3FCFD314-3F6D-445A-B7E0-E7BE20753992}" srcOrd="0" destOrd="0" presId="urn:microsoft.com/office/officeart/2005/8/layout/hList9"/>
    <dgm:cxn modelId="{E2676596-395D-4CCE-A5BD-44CB2B248311}" type="presParOf" srcId="{18CDBC01-DDA3-4CA5-9892-F022CE265E88}" destId="{0DE55FBA-878A-4EC2-8925-3EF58145745F}" srcOrd="1" destOrd="0" presId="urn:microsoft.com/office/officeart/2005/8/layout/hList9"/>
    <dgm:cxn modelId="{851C7D42-C6C8-4C34-845A-3904A25EA773}" type="presParOf" srcId="{0DE55FBA-878A-4EC2-8925-3EF58145745F}" destId="{B0D56D72-6F7A-4D71-96DC-383A2C1ED995}" srcOrd="0" destOrd="0" presId="urn:microsoft.com/office/officeart/2005/8/layout/hList9"/>
    <dgm:cxn modelId="{CCE81724-3521-4F53-B7EA-4B18E4DA9149}" type="presParOf" srcId="{0DE55FBA-878A-4EC2-8925-3EF58145745F}" destId="{93EDA5EC-4B37-49C4-8CF4-1D817F4EF3B0}" srcOrd="1" destOrd="0" presId="urn:microsoft.com/office/officeart/2005/8/layout/hList9"/>
    <dgm:cxn modelId="{B99D7480-7CEE-4D88-BCC9-4230C9628FD7}" type="presParOf" srcId="{93EDA5EC-4B37-49C4-8CF4-1D817F4EF3B0}" destId="{5CDD995E-F533-4C8D-BCB6-B6F148654F0E}" srcOrd="0" destOrd="0" presId="urn:microsoft.com/office/officeart/2005/8/layout/hList9"/>
    <dgm:cxn modelId="{10B29A56-0771-4BAF-A47E-C3EA5119E7CD}" type="presParOf" srcId="{93EDA5EC-4B37-49C4-8CF4-1D817F4EF3B0}" destId="{76A431A3-F404-4532-8A9C-BAD993DA648C}" srcOrd="1" destOrd="0" presId="urn:microsoft.com/office/officeart/2005/8/layout/hList9"/>
    <dgm:cxn modelId="{7BBE6693-3103-413A-94EE-9A67349472BF}" type="presParOf" srcId="{0DE55FBA-878A-4EC2-8925-3EF58145745F}" destId="{0EE67D59-0DC4-4018-A8D2-7ABEF9075F2E}" srcOrd="2" destOrd="0" presId="urn:microsoft.com/office/officeart/2005/8/layout/hList9"/>
    <dgm:cxn modelId="{DDCCC181-78BA-4006-AC49-1F57BCBB4980}" type="presParOf" srcId="{0EE67D59-0DC4-4018-A8D2-7ABEF9075F2E}" destId="{79119ACB-9B39-4C8E-9DEA-64A6EFE2DEBF}" srcOrd="0" destOrd="0" presId="urn:microsoft.com/office/officeart/2005/8/layout/hList9"/>
    <dgm:cxn modelId="{AF7D5D24-AE7A-43E1-B474-3CB4CD41F546}" type="presParOf" srcId="{0EE67D59-0DC4-4018-A8D2-7ABEF9075F2E}" destId="{6CEEBA3A-7C63-43A2-8D62-65D35823E9D6}" srcOrd="1" destOrd="0" presId="urn:microsoft.com/office/officeart/2005/8/layout/hList9"/>
    <dgm:cxn modelId="{20F14E35-50B3-4404-8630-399709107018}" type="presParOf" srcId="{18CDBC01-DDA3-4CA5-9892-F022CE265E88}" destId="{42496F56-549B-40E1-94A1-331F7FAC8805}" srcOrd="2" destOrd="0" presId="urn:microsoft.com/office/officeart/2005/8/layout/hList9"/>
    <dgm:cxn modelId="{998378A0-0614-4EBC-AF4B-381899F26690}" type="presParOf" srcId="{18CDBC01-DDA3-4CA5-9892-F022CE265E88}" destId="{0766A9DC-CD4E-4EFE-B76A-3712CCEAD958}"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9819C5-7BD8-4D48-B763-D4884ABB87BE}" type="doc">
      <dgm:prSet loTypeId="urn:microsoft.com/office/officeart/2005/8/layout/hList9" loCatId="list" qsTypeId="urn:microsoft.com/office/officeart/2005/8/quickstyle/3d1" qsCatId="3D" csTypeId="urn:microsoft.com/office/officeart/2005/8/colors/accent0_3" csCatId="mainScheme" phldr="1"/>
      <dgm:spPr/>
      <dgm:t>
        <a:bodyPr/>
        <a:lstStyle/>
        <a:p>
          <a:endParaRPr lang="en-US"/>
        </a:p>
      </dgm:t>
    </dgm:pt>
    <dgm:pt modelId="{C41F83E6-5654-45AE-880F-D066231D3AC5}">
      <dgm:prSet phldrT="[Text]"/>
      <dgm:spPr/>
      <dgm:t>
        <a:bodyPr/>
        <a:lstStyle/>
        <a:p>
          <a:r>
            <a:rPr lang="zh-CN" altLang="en-US" dirty="0"/>
            <a:t>立法研究</a:t>
          </a:r>
          <a:endParaRPr lang="en-US" dirty="0"/>
        </a:p>
      </dgm:t>
    </dgm:pt>
    <dgm:pt modelId="{838D765D-8A25-427D-9C43-41C9F703FD65}" type="parTrans" cxnId="{DDC42260-C2BF-4F71-9348-209E3BA6C4A4}">
      <dgm:prSet/>
      <dgm:spPr/>
      <dgm:t>
        <a:bodyPr/>
        <a:lstStyle/>
        <a:p>
          <a:endParaRPr lang="en-US"/>
        </a:p>
      </dgm:t>
    </dgm:pt>
    <dgm:pt modelId="{2D62F467-BF99-409D-A5FB-8D1A03F7E95C}" type="sibTrans" cxnId="{DDC42260-C2BF-4F71-9348-209E3BA6C4A4}">
      <dgm:prSet/>
      <dgm:spPr/>
      <dgm:t>
        <a:bodyPr/>
        <a:lstStyle/>
        <a:p>
          <a:endParaRPr lang="en-US"/>
        </a:p>
      </dgm:t>
    </dgm:pt>
    <dgm:pt modelId="{FBF88595-9C7F-4AC7-B02A-4EF566412493}">
      <dgm:prSet phldrT="[Text]" custT="1"/>
      <dgm:spPr/>
      <dgm:t>
        <a:bodyPr/>
        <a:lstStyle/>
        <a:p>
          <a:r>
            <a:rPr lang="zh-CN" altLang="en-US" sz="1800" dirty="0">
              <a:latin typeface="微软雅黑" pitchFamily="34" charset="-122"/>
              <a:ea typeface="微软雅黑" pitchFamily="34" charset="-122"/>
            </a:rPr>
            <a:t>法典内容</a:t>
          </a:r>
          <a:endParaRPr lang="en-US" sz="1800" dirty="0">
            <a:latin typeface="微软雅黑" pitchFamily="34" charset="-122"/>
            <a:ea typeface="微软雅黑" pitchFamily="34" charset="-122"/>
          </a:endParaRPr>
        </a:p>
      </dgm:t>
    </dgm:pt>
    <dgm:pt modelId="{5A93E23B-C3F6-4420-B574-83652DE96AE0}" type="parTrans" cxnId="{A6EAAAC1-8247-4BD6-B323-3AD76DF091F9}">
      <dgm:prSet/>
      <dgm:spPr/>
      <dgm:t>
        <a:bodyPr/>
        <a:lstStyle/>
        <a:p>
          <a:endParaRPr lang="en-US"/>
        </a:p>
      </dgm:t>
    </dgm:pt>
    <dgm:pt modelId="{97FA1364-E4FC-4C37-AA91-6BCC402128FB}" type="sibTrans" cxnId="{A6EAAAC1-8247-4BD6-B323-3AD76DF091F9}">
      <dgm:prSet/>
      <dgm:spPr/>
      <dgm:t>
        <a:bodyPr/>
        <a:lstStyle/>
        <a:p>
          <a:endParaRPr lang="en-US"/>
        </a:p>
      </dgm:t>
    </dgm:pt>
    <dgm:pt modelId="{CE8225B7-C374-47D4-84C4-73BE3581953D}">
      <dgm:prSet phldrT="[Text]" custT="1"/>
      <dgm:spPr/>
      <dgm:t>
        <a:bodyPr/>
        <a:lstStyle/>
        <a:p>
          <a:r>
            <a:rPr lang="zh-CN" altLang="en-US" sz="1800" dirty="0">
              <a:latin typeface="微软雅黑" pitchFamily="34" charset="-122"/>
              <a:ea typeface="微软雅黑" pitchFamily="34" charset="-122"/>
            </a:rPr>
            <a:t>立法进程</a:t>
          </a:r>
          <a:endParaRPr lang="en-US" sz="1800" dirty="0">
            <a:latin typeface="微软雅黑" pitchFamily="34" charset="-122"/>
            <a:ea typeface="微软雅黑" pitchFamily="34" charset="-122"/>
          </a:endParaRPr>
        </a:p>
      </dgm:t>
    </dgm:pt>
    <dgm:pt modelId="{D72E5DD8-9016-4296-A284-D8988F072F83}" type="parTrans" cxnId="{DC09FAF1-87D5-43B7-9393-A1A4A957C842}">
      <dgm:prSet/>
      <dgm:spPr/>
      <dgm:t>
        <a:bodyPr/>
        <a:lstStyle/>
        <a:p>
          <a:endParaRPr lang="en-US"/>
        </a:p>
      </dgm:t>
    </dgm:pt>
    <dgm:pt modelId="{493032F1-577A-46AE-A7A3-F71B63A4CA33}" type="sibTrans" cxnId="{DC09FAF1-87D5-43B7-9393-A1A4A957C842}">
      <dgm:prSet/>
      <dgm:spPr/>
      <dgm:t>
        <a:bodyPr/>
        <a:lstStyle/>
        <a:p>
          <a:endParaRPr lang="en-US"/>
        </a:p>
      </dgm:t>
    </dgm:pt>
    <dgm:pt modelId="{B69A0D59-2E06-4728-AE8C-3B44C553789F}">
      <dgm:prSet phldrT="[Text]" custT="1"/>
      <dgm:spPr/>
      <dgm:t>
        <a:bodyPr/>
        <a:lstStyle/>
        <a:p>
          <a:r>
            <a:rPr lang="zh-CN" altLang="en-US" sz="1800" dirty="0">
              <a:latin typeface="微软雅黑" pitchFamily="34" charset="-122"/>
              <a:ea typeface="微软雅黑" pitchFamily="34" charset="-122"/>
            </a:rPr>
            <a:t>法律解释与适用</a:t>
          </a:r>
          <a:endParaRPr lang="en-US" sz="1800" dirty="0">
            <a:latin typeface="微软雅黑" pitchFamily="34" charset="-122"/>
            <a:ea typeface="微软雅黑" pitchFamily="34" charset="-122"/>
          </a:endParaRPr>
        </a:p>
      </dgm:t>
    </dgm:pt>
    <dgm:pt modelId="{5C180192-A6DC-4DE1-8E07-E25A3C42291A}" type="parTrans" cxnId="{11E54B14-FB91-4B9C-B78C-0BF95757133F}">
      <dgm:prSet/>
      <dgm:spPr/>
      <dgm:t>
        <a:bodyPr/>
        <a:lstStyle/>
        <a:p>
          <a:endParaRPr lang="en-US"/>
        </a:p>
      </dgm:t>
    </dgm:pt>
    <dgm:pt modelId="{98B9C9C9-B286-49AC-AB6D-D74E7F1A5439}" type="sibTrans" cxnId="{11E54B14-FB91-4B9C-B78C-0BF95757133F}">
      <dgm:prSet/>
      <dgm:spPr/>
      <dgm:t>
        <a:bodyPr/>
        <a:lstStyle/>
        <a:p>
          <a:endParaRPr lang="en-US"/>
        </a:p>
      </dgm:t>
    </dgm:pt>
    <dgm:pt modelId="{18CDBC01-DDA3-4CA5-9892-F022CE265E88}" type="pres">
      <dgm:prSet presAssocID="{4E9819C5-7BD8-4D48-B763-D4884ABB87BE}" presName="list" presStyleCnt="0">
        <dgm:presLayoutVars>
          <dgm:dir/>
          <dgm:animLvl val="lvl"/>
        </dgm:presLayoutVars>
      </dgm:prSet>
      <dgm:spPr/>
    </dgm:pt>
    <dgm:pt modelId="{3FCFD314-3F6D-445A-B7E0-E7BE20753992}" type="pres">
      <dgm:prSet presAssocID="{C41F83E6-5654-45AE-880F-D066231D3AC5}" presName="posSpace" presStyleCnt="0"/>
      <dgm:spPr/>
    </dgm:pt>
    <dgm:pt modelId="{0DE55FBA-878A-4EC2-8925-3EF58145745F}" type="pres">
      <dgm:prSet presAssocID="{C41F83E6-5654-45AE-880F-D066231D3AC5}" presName="vertFlow" presStyleCnt="0"/>
      <dgm:spPr/>
    </dgm:pt>
    <dgm:pt modelId="{B0D56D72-6F7A-4D71-96DC-383A2C1ED995}" type="pres">
      <dgm:prSet presAssocID="{C41F83E6-5654-45AE-880F-D066231D3AC5}" presName="topSpace" presStyleCnt="0"/>
      <dgm:spPr/>
    </dgm:pt>
    <dgm:pt modelId="{93EDA5EC-4B37-49C4-8CF4-1D817F4EF3B0}" type="pres">
      <dgm:prSet presAssocID="{C41F83E6-5654-45AE-880F-D066231D3AC5}" presName="firstComp" presStyleCnt="0"/>
      <dgm:spPr/>
    </dgm:pt>
    <dgm:pt modelId="{5CDD995E-F533-4C8D-BCB6-B6F148654F0E}" type="pres">
      <dgm:prSet presAssocID="{C41F83E6-5654-45AE-880F-D066231D3AC5}" presName="firstChild" presStyleLbl="bgAccFollowNode1" presStyleIdx="0" presStyleCnt="3"/>
      <dgm:spPr/>
    </dgm:pt>
    <dgm:pt modelId="{76A431A3-F404-4532-8A9C-BAD993DA648C}" type="pres">
      <dgm:prSet presAssocID="{C41F83E6-5654-45AE-880F-D066231D3AC5}" presName="firstChildTx" presStyleLbl="bgAccFollowNode1" presStyleIdx="0" presStyleCnt="3">
        <dgm:presLayoutVars>
          <dgm:bulletEnabled val="1"/>
        </dgm:presLayoutVars>
      </dgm:prSet>
      <dgm:spPr/>
    </dgm:pt>
    <dgm:pt modelId="{59621BB9-D8CD-4335-8790-7AA38952EDD7}" type="pres">
      <dgm:prSet presAssocID="{B69A0D59-2E06-4728-AE8C-3B44C553789F}" presName="comp" presStyleCnt="0"/>
      <dgm:spPr/>
    </dgm:pt>
    <dgm:pt modelId="{59D5C5C7-D932-430E-A650-E116C9D99870}" type="pres">
      <dgm:prSet presAssocID="{B69A0D59-2E06-4728-AE8C-3B44C553789F}" presName="child" presStyleLbl="bgAccFollowNode1" presStyleIdx="1" presStyleCnt="3"/>
      <dgm:spPr/>
    </dgm:pt>
    <dgm:pt modelId="{695C0D43-57BF-44B1-9DF4-4F139B361315}" type="pres">
      <dgm:prSet presAssocID="{B69A0D59-2E06-4728-AE8C-3B44C553789F}" presName="childTx" presStyleLbl="bgAccFollowNode1" presStyleIdx="1" presStyleCnt="3">
        <dgm:presLayoutVars>
          <dgm:bulletEnabled val="1"/>
        </dgm:presLayoutVars>
      </dgm:prSet>
      <dgm:spPr/>
    </dgm:pt>
    <dgm:pt modelId="{0ABF4771-77E0-49F6-BF5B-CE4EEF357DDE}" type="pres">
      <dgm:prSet presAssocID="{CE8225B7-C374-47D4-84C4-73BE3581953D}" presName="comp" presStyleCnt="0"/>
      <dgm:spPr/>
    </dgm:pt>
    <dgm:pt modelId="{E33E1488-BF40-4968-86B6-5AC5211C9AD6}" type="pres">
      <dgm:prSet presAssocID="{CE8225B7-C374-47D4-84C4-73BE3581953D}" presName="child" presStyleLbl="bgAccFollowNode1" presStyleIdx="2" presStyleCnt="3"/>
      <dgm:spPr/>
    </dgm:pt>
    <dgm:pt modelId="{ACA6F361-5F90-42C7-8427-7EBA7CFF1B01}" type="pres">
      <dgm:prSet presAssocID="{CE8225B7-C374-47D4-84C4-73BE3581953D}" presName="childTx" presStyleLbl="bgAccFollowNode1" presStyleIdx="2" presStyleCnt="3">
        <dgm:presLayoutVars>
          <dgm:bulletEnabled val="1"/>
        </dgm:presLayoutVars>
      </dgm:prSet>
      <dgm:spPr/>
    </dgm:pt>
    <dgm:pt modelId="{42496F56-549B-40E1-94A1-331F7FAC8805}" type="pres">
      <dgm:prSet presAssocID="{C41F83E6-5654-45AE-880F-D066231D3AC5}" presName="negSpace" presStyleCnt="0"/>
      <dgm:spPr/>
    </dgm:pt>
    <dgm:pt modelId="{0766A9DC-CD4E-4EFE-B76A-3712CCEAD958}" type="pres">
      <dgm:prSet presAssocID="{C41F83E6-5654-45AE-880F-D066231D3AC5}" presName="circle" presStyleLbl="node1" presStyleIdx="0" presStyleCnt="1" custScaleX="106172"/>
      <dgm:spPr/>
    </dgm:pt>
  </dgm:ptLst>
  <dgm:cxnLst>
    <dgm:cxn modelId="{11E54B14-FB91-4B9C-B78C-0BF95757133F}" srcId="{C41F83E6-5654-45AE-880F-D066231D3AC5}" destId="{B69A0D59-2E06-4728-AE8C-3B44C553789F}" srcOrd="1" destOrd="0" parTransId="{5C180192-A6DC-4DE1-8E07-E25A3C42291A}" sibTransId="{98B9C9C9-B286-49AC-AB6D-D74E7F1A5439}"/>
    <dgm:cxn modelId="{0924F319-7417-4894-B8FF-1F9FA25B4E3C}" type="presOf" srcId="{CE8225B7-C374-47D4-84C4-73BE3581953D}" destId="{E33E1488-BF40-4968-86B6-5AC5211C9AD6}" srcOrd="0" destOrd="0" presId="urn:microsoft.com/office/officeart/2005/8/layout/hList9"/>
    <dgm:cxn modelId="{1CF4E55F-FE66-4C38-94CA-7D0B437449F1}" type="presOf" srcId="{4E9819C5-7BD8-4D48-B763-D4884ABB87BE}" destId="{18CDBC01-DDA3-4CA5-9892-F022CE265E88}" srcOrd="0" destOrd="0" presId="urn:microsoft.com/office/officeart/2005/8/layout/hList9"/>
    <dgm:cxn modelId="{DDC42260-C2BF-4F71-9348-209E3BA6C4A4}" srcId="{4E9819C5-7BD8-4D48-B763-D4884ABB87BE}" destId="{C41F83E6-5654-45AE-880F-D066231D3AC5}" srcOrd="0" destOrd="0" parTransId="{838D765D-8A25-427D-9C43-41C9F703FD65}" sibTransId="{2D62F467-BF99-409D-A5FB-8D1A03F7E95C}"/>
    <dgm:cxn modelId="{4A20B14F-F357-4C09-A260-16E4620D5884}" type="presOf" srcId="{CE8225B7-C374-47D4-84C4-73BE3581953D}" destId="{ACA6F361-5F90-42C7-8427-7EBA7CFF1B01}" srcOrd="1" destOrd="0" presId="urn:microsoft.com/office/officeart/2005/8/layout/hList9"/>
    <dgm:cxn modelId="{F98EA094-E49F-4958-A82C-8342B0BB57D4}" type="presOf" srcId="{B69A0D59-2E06-4728-AE8C-3B44C553789F}" destId="{59D5C5C7-D932-430E-A650-E116C9D99870}" srcOrd="0" destOrd="0" presId="urn:microsoft.com/office/officeart/2005/8/layout/hList9"/>
    <dgm:cxn modelId="{5ADB5D9C-F53B-4DB5-A2B2-FD14605E1E3B}" type="presOf" srcId="{FBF88595-9C7F-4AC7-B02A-4EF566412493}" destId="{5CDD995E-F533-4C8D-BCB6-B6F148654F0E}" srcOrd="0" destOrd="0" presId="urn:microsoft.com/office/officeart/2005/8/layout/hList9"/>
    <dgm:cxn modelId="{A0480DA0-2946-4A12-875C-FF6F330A0F1A}" type="presOf" srcId="{C41F83E6-5654-45AE-880F-D066231D3AC5}" destId="{0766A9DC-CD4E-4EFE-B76A-3712CCEAD958}" srcOrd="0" destOrd="0" presId="urn:microsoft.com/office/officeart/2005/8/layout/hList9"/>
    <dgm:cxn modelId="{A6EAAAC1-8247-4BD6-B323-3AD76DF091F9}" srcId="{C41F83E6-5654-45AE-880F-D066231D3AC5}" destId="{FBF88595-9C7F-4AC7-B02A-4EF566412493}" srcOrd="0" destOrd="0" parTransId="{5A93E23B-C3F6-4420-B574-83652DE96AE0}" sibTransId="{97FA1364-E4FC-4C37-AA91-6BCC402128FB}"/>
    <dgm:cxn modelId="{6BC4E4E7-F871-465D-BDF1-195BE763B16D}" type="presOf" srcId="{B69A0D59-2E06-4728-AE8C-3B44C553789F}" destId="{695C0D43-57BF-44B1-9DF4-4F139B361315}" srcOrd="1" destOrd="0" presId="urn:microsoft.com/office/officeart/2005/8/layout/hList9"/>
    <dgm:cxn modelId="{DC09FAF1-87D5-43B7-9393-A1A4A957C842}" srcId="{C41F83E6-5654-45AE-880F-D066231D3AC5}" destId="{CE8225B7-C374-47D4-84C4-73BE3581953D}" srcOrd="2" destOrd="0" parTransId="{D72E5DD8-9016-4296-A284-D8988F072F83}" sibTransId="{493032F1-577A-46AE-A7A3-F71B63A4CA33}"/>
    <dgm:cxn modelId="{3D0351F7-6926-46E3-9228-3B91519B17C6}" type="presOf" srcId="{FBF88595-9C7F-4AC7-B02A-4EF566412493}" destId="{76A431A3-F404-4532-8A9C-BAD993DA648C}" srcOrd="1" destOrd="0" presId="urn:microsoft.com/office/officeart/2005/8/layout/hList9"/>
    <dgm:cxn modelId="{4DE47853-1D38-4695-A35F-22DECAF0FDCC}" type="presParOf" srcId="{18CDBC01-DDA3-4CA5-9892-F022CE265E88}" destId="{3FCFD314-3F6D-445A-B7E0-E7BE20753992}" srcOrd="0" destOrd="0" presId="urn:microsoft.com/office/officeart/2005/8/layout/hList9"/>
    <dgm:cxn modelId="{6D1B0B36-9D57-40C1-987D-D6A8FEFD1841}" type="presParOf" srcId="{18CDBC01-DDA3-4CA5-9892-F022CE265E88}" destId="{0DE55FBA-878A-4EC2-8925-3EF58145745F}" srcOrd="1" destOrd="0" presId="urn:microsoft.com/office/officeart/2005/8/layout/hList9"/>
    <dgm:cxn modelId="{E2C6999B-DD48-473B-81D6-CEA955184315}" type="presParOf" srcId="{0DE55FBA-878A-4EC2-8925-3EF58145745F}" destId="{B0D56D72-6F7A-4D71-96DC-383A2C1ED995}" srcOrd="0" destOrd="0" presId="urn:microsoft.com/office/officeart/2005/8/layout/hList9"/>
    <dgm:cxn modelId="{3D4F2199-D859-4724-A5AE-E7E73AAA4D05}" type="presParOf" srcId="{0DE55FBA-878A-4EC2-8925-3EF58145745F}" destId="{93EDA5EC-4B37-49C4-8CF4-1D817F4EF3B0}" srcOrd="1" destOrd="0" presId="urn:microsoft.com/office/officeart/2005/8/layout/hList9"/>
    <dgm:cxn modelId="{D82C18E6-BC55-48DB-8D13-B5DDB702EA78}" type="presParOf" srcId="{93EDA5EC-4B37-49C4-8CF4-1D817F4EF3B0}" destId="{5CDD995E-F533-4C8D-BCB6-B6F148654F0E}" srcOrd="0" destOrd="0" presId="urn:microsoft.com/office/officeart/2005/8/layout/hList9"/>
    <dgm:cxn modelId="{05F66328-1685-493D-8932-2695AE4A8ACB}" type="presParOf" srcId="{93EDA5EC-4B37-49C4-8CF4-1D817F4EF3B0}" destId="{76A431A3-F404-4532-8A9C-BAD993DA648C}" srcOrd="1" destOrd="0" presId="urn:microsoft.com/office/officeart/2005/8/layout/hList9"/>
    <dgm:cxn modelId="{71884950-0A77-424A-834F-080395DF5899}" type="presParOf" srcId="{0DE55FBA-878A-4EC2-8925-3EF58145745F}" destId="{59621BB9-D8CD-4335-8790-7AA38952EDD7}" srcOrd="2" destOrd="0" presId="urn:microsoft.com/office/officeart/2005/8/layout/hList9"/>
    <dgm:cxn modelId="{43C76CA9-6A5D-4483-BFCA-C6B0A620D0A4}" type="presParOf" srcId="{59621BB9-D8CD-4335-8790-7AA38952EDD7}" destId="{59D5C5C7-D932-430E-A650-E116C9D99870}" srcOrd="0" destOrd="0" presId="urn:microsoft.com/office/officeart/2005/8/layout/hList9"/>
    <dgm:cxn modelId="{2FB9D832-7F33-427C-915E-0CEF0C958E1C}" type="presParOf" srcId="{59621BB9-D8CD-4335-8790-7AA38952EDD7}" destId="{695C0D43-57BF-44B1-9DF4-4F139B361315}" srcOrd="1" destOrd="0" presId="urn:microsoft.com/office/officeart/2005/8/layout/hList9"/>
    <dgm:cxn modelId="{B16BB0D0-F81A-4385-95FF-41C320572D1D}" type="presParOf" srcId="{0DE55FBA-878A-4EC2-8925-3EF58145745F}" destId="{0ABF4771-77E0-49F6-BF5B-CE4EEF357DDE}" srcOrd="3" destOrd="0" presId="urn:microsoft.com/office/officeart/2005/8/layout/hList9"/>
    <dgm:cxn modelId="{AD8E16DA-EC81-434E-8C2B-E9A8C2C2C832}" type="presParOf" srcId="{0ABF4771-77E0-49F6-BF5B-CE4EEF357DDE}" destId="{E33E1488-BF40-4968-86B6-5AC5211C9AD6}" srcOrd="0" destOrd="0" presId="urn:microsoft.com/office/officeart/2005/8/layout/hList9"/>
    <dgm:cxn modelId="{70431466-A4BF-48C6-9F94-156E6274925D}" type="presParOf" srcId="{0ABF4771-77E0-49F6-BF5B-CE4EEF357DDE}" destId="{ACA6F361-5F90-42C7-8427-7EBA7CFF1B01}" srcOrd="1" destOrd="0" presId="urn:microsoft.com/office/officeart/2005/8/layout/hList9"/>
    <dgm:cxn modelId="{78775BE0-E779-4671-86E9-49540A546B65}" type="presParOf" srcId="{18CDBC01-DDA3-4CA5-9892-F022CE265E88}" destId="{42496F56-549B-40E1-94A1-331F7FAC8805}" srcOrd="2" destOrd="0" presId="urn:microsoft.com/office/officeart/2005/8/layout/hList9"/>
    <dgm:cxn modelId="{54E88514-1480-4B95-8D0D-D632328BED55}" type="presParOf" srcId="{18CDBC01-DDA3-4CA5-9892-F022CE265E88}" destId="{0766A9DC-CD4E-4EFE-B76A-3712CCEAD958}"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D995E-F533-4C8D-BCB6-B6F148654F0E}">
      <dsp:nvSpPr>
        <dsp:cNvPr id="0" name=""/>
        <dsp:cNvSpPr/>
      </dsp:nvSpPr>
      <dsp:spPr>
        <a:xfrm>
          <a:off x="3064227" y="677051"/>
          <a:ext cx="2538941" cy="1693474"/>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zh-CN" altLang="en-US" sz="1800" kern="1200" dirty="0">
              <a:latin typeface="微软雅黑" pitchFamily="34" charset="-122"/>
              <a:ea typeface="微软雅黑" pitchFamily="34" charset="-122"/>
            </a:rPr>
            <a:t>最经典判例查询</a:t>
          </a:r>
          <a:endParaRPr lang="en-US" sz="1800" kern="1200" dirty="0">
            <a:latin typeface="微软雅黑" pitchFamily="34" charset="-122"/>
            <a:ea typeface="微软雅黑" pitchFamily="34" charset="-122"/>
          </a:endParaRPr>
        </a:p>
      </dsp:txBody>
      <dsp:txXfrm>
        <a:off x="3470458" y="677051"/>
        <a:ext cx="2132711" cy="1693474"/>
      </dsp:txXfrm>
    </dsp:sp>
    <dsp:sp modelId="{79119ACB-9B39-4C8E-9DEA-64A6EFE2DEBF}">
      <dsp:nvSpPr>
        <dsp:cNvPr id="0" name=""/>
        <dsp:cNvSpPr/>
      </dsp:nvSpPr>
      <dsp:spPr>
        <a:xfrm>
          <a:off x="3064227" y="2370525"/>
          <a:ext cx="2538941" cy="1693474"/>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zh-CN" altLang="en-US" sz="1800" kern="1200" dirty="0">
              <a:latin typeface="微软雅黑" pitchFamily="34" charset="-122"/>
              <a:ea typeface="微软雅黑" pitchFamily="34" charset="-122"/>
            </a:rPr>
            <a:t>判例阅读</a:t>
          </a:r>
          <a:endParaRPr lang="en-US" sz="1800" kern="1200" dirty="0">
            <a:latin typeface="微软雅黑" pitchFamily="34" charset="-122"/>
            <a:ea typeface="微软雅黑" pitchFamily="34" charset="-122"/>
          </a:endParaRPr>
        </a:p>
      </dsp:txBody>
      <dsp:txXfrm>
        <a:off x="3470458" y="2370525"/>
        <a:ext cx="2132711" cy="1693474"/>
      </dsp:txXfrm>
    </dsp:sp>
    <dsp:sp modelId="{0766A9DC-CD4E-4EFE-B76A-3712CCEAD958}">
      <dsp:nvSpPr>
        <dsp:cNvPr id="0" name=""/>
        <dsp:cNvSpPr/>
      </dsp:nvSpPr>
      <dsp:spPr>
        <a:xfrm>
          <a:off x="1710125" y="0"/>
          <a:ext cx="1797096" cy="1692627"/>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zh-CN" altLang="en-US" sz="3000" kern="1200" dirty="0"/>
            <a:t>判例研究</a:t>
          </a:r>
          <a:endParaRPr lang="en-US" sz="3000" kern="1200" dirty="0"/>
        </a:p>
      </dsp:txBody>
      <dsp:txXfrm>
        <a:off x="1973304" y="247879"/>
        <a:ext cx="1270738" cy="11968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D995E-F533-4C8D-BCB6-B6F148654F0E}">
      <dsp:nvSpPr>
        <dsp:cNvPr id="0" name=""/>
        <dsp:cNvSpPr/>
      </dsp:nvSpPr>
      <dsp:spPr>
        <a:xfrm>
          <a:off x="4305049" y="478085"/>
          <a:ext cx="1791944" cy="1195227"/>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zh-CN" altLang="en-US" sz="1800" kern="1200" dirty="0">
              <a:latin typeface="微软雅黑" pitchFamily="34" charset="-122"/>
              <a:ea typeface="微软雅黑" pitchFamily="34" charset="-122"/>
            </a:rPr>
            <a:t>法典内容</a:t>
          </a:r>
          <a:endParaRPr lang="en-US" sz="1800" kern="1200" dirty="0">
            <a:latin typeface="微软雅黑" pitchFamily="34" charset="-122"/>
            <a:ea typeface="微软雅黑" pitchFamily="34" charset="-122"/>
          </a:endParaRPr>
        </a:p>
      </dsp:txBody>
      <dsp:txXfrm>
        <a:off x="4591760" y="478085"/>
        <a:ext cx="1505233" cy="1195227"/>
      </dsp:txXfrm>
    </dsp:sp>
    <dsp:sp modelId="{59D5C5C7-D932-430E-A650-E116C9D99870}">
      <dsp:nvSpPr>
        <dsp:cNvPr id="0" name=""/>
        <dsp:cNvSpPr/>
      </dsp:nvSpPr>
      <dsp:spPr>
        <a:xfrm>
          <a:off x="4305049" y="1673312"/>
          <a:ext cx="1791944" cy="1195227"/>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zh-CN" altLang="en-US" sz="1800" kern="1200" dirty="0">
              <a:latin typeface="微软雅黑" pitchFamily="34" charset="-122"/>
              <a:ea typeface="微软雅黑" pitchFamily="34" charset="-122"/>
            </a:rPr>
            <a:t>法律解释与适用</a:t>
          </a:r>
          <a:endParaRPr lang="en-US" sz="1800" kern="1200" dirty="0">
            <a:latin typeface="微软雅黑" pitchFamily="34" charset="-122"/>
            <a:ea typeface="微软雅黑" pitchFamily="34" charset="-122"/>
          </a:endParaRPr>
        </a:p>
      </dsp:txBody>
      <dsp:txXfrm>
        <a:off x="4591760" y="1673312"/>
        <a:ext cx="1505233" cy="1195227"/>
      </dsp:txXfrm>
    </dsp:sp>
    <dsp:sp modelId="{E33E1488-BF40-4968-86B6-5AC5211C9AD6}">
      <dsp:nvSpPr>
        <dsp:cNvPr id="0" name=""/>
        <dsp:cNvSpPr/>
      </dsp:nvSpPr>
      <dsp:spPr>
        <a:xfrm>
          <a:off x="4305049" y="2868539"/>
          <a:ext cx="1791944" cy="1195227"/>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zh-CN" altLang="en-US" sz="1800" kern="1200" dirty="0">
              <a:latin typeface="微软雅黑" pitchFamily="34" charset="-122"/>
              <a:ea typeface="微软雅黑" pitchFamily="34" charset="-122"/>
            </a:rPr>
            <a:t>立法进程</a:t>
          </a:r>
          <a:endParaRPr lang="en-US" sz="1800" kern="1200" dirty="0">
            <a:latin typeface="微软雅黑" pitchFamily="34" charset="-122"/>
            <a:ea typeface="微软雅黑" pitchFamily="34" charset="-122"/>
          </a:endParaRPr>
        </a:p>
      </dsp:txBody>
      <dsp:txXfrm>
        <a:off x="4591760" y="2868539"/>
        <a:ext cx="1505233" cy="1195227"/>
      </dsp:txXfrm>
    </dsp:sp>
    <dsp:sp modelId="{0766A9DC-CD4E-4EFE-B76A-3712CCEAD958}">
      <dsp:nvSpPr>
        <dsp:cNvPr id="0" name=""/>
        <dsp:cNvSpPr/>
      </dsp:nvSpPr>
      <dsp:spPr>
        <a:xfrm>
          <a:off x="3349345" y="233"/>
          <a:ext cx="1268362" cy="1194629"/>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立法研究</a:t>
          </a:r>
          <a:endParaRPr lang="en-US" sz="2100" kern="1200" dirty="0"/>
        </a:p>
      </dsp:txBody>
      <dsp:txXfrm>
        <a:off x="3535092" y="175182"/>
        <a:ext cx="896868" cy="844731"/>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8CF200-366C-7945-B17E-8F9BCA8CCEA0}" type="datetimeFigureOut">
              <a:rPr lang="en-US" smtClean="0">
                <a:latin typeface="Arial" panose="020B0604020202020204" pitchFamily="34" charset="0"/>
              </a:rPr>
              <a:pPr/>
              <a:t>6/16/2023</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4E71F0-BF95-784A-BFE2-E5A55BE95A82}" type="slidenum">
              <a:rPr lang="en-US" smtClean="0">
                <a:latin typeface="Arial" panose="020B0604020202020204" pitchFamily="34" charset="0"/>
              </a:rPr>
              <a:pPr/>
              <a:t>‹#›</a:t>
            </a:fld>
            <a:endParaRPr lang="en-US" dirty="0">
              <a:latin typeface="Arial" panose="020B0604020202020204" pitchFamily="34" charset="0"/>
            </a:endParaRPr>
          </a:p>
        </p:txBody>
      </p:sp>
    </p:spTree>
    <p:extLst>
      <p:ext uri="{BB962C8B-B14F-4D97-AF65-F5344CB8AC3E}">
        <p14:creationId xmlns:p14="http://schemas.microsoft.com/office/powerpoint/2010/main" val="581093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D263873A-69C9-704E-BAD8-1E2DEE3691AB}" type="datetimeFigureOut">
              <a:rPr lang="en-US" smtClean="0"/>
              <a:pPr/>
              <a:t>6/16/2023</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8503FDD3-146F-A846-9B4B-E8300F35F598}" type="slidenum">
              <a:rPr lang="en-US" smtClean="0"/>
              <a:pPr/>
              <a:t>‹#›</a:t>
            </a:fld>
            <a:endParaRPr lang="en-US" dirty="0"/>
          </a:p>
        </p:txBody>
      </p:sp>
    </p:spTree>
    <p:extLst>
      <p:ext uri="{BB962C8B-B14F-4D97-AF65-F5344CB8AC3E}">
        <p14:creationId xmlns:p14="http://schemas.microsoft.com/office/powerpoint/2010/main" val="47769015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panose="020B0604020202020204" pitchFamily="34" charset="0"/>
        <a:ea typeface="+mn-ea"/>
        <a:cs typeface="+mn-cs"/>
      </a:defRPr>
    </a:lvl1pPr>
    <a:lvl2pPr marL="457200" algn="l" defTabSz="457200" rtl="0" eaLnBrk="1" latinLnBrk="0" hangingPunct="1">
      <a:defRPr sz="1200" kern="1200">
        <a:solidFill>
          <a:schemeClr val="tx1"/>
        </a:solidFill>
        <a:latin typeface="Arial" panose="020B0604020202020204" pitchFamily="34" charset="0"/>
        <a:ea typeface="+mn-ea"/>
        <a:cs typeface="+mn-cs"/>
      </a:defRPr>
    </a:lvl2pPr>
    <a:lvl3pPr marL="914400" algn="l" defTabSz="457200" rtl="0" eaLnBrk="1" latinLnBrk="0" hangingPunct="1">
      <a:defRPr sz="1200" kern="1200">
        <a:solidFill>
          <a:schemeClr val="tx1"/>
        </a:solidFill>
        <a:latin typeface="Arial" panose="020B0604020202020204" pitchFamily="34" charset="0"/>
        <a:ea typeface="+mn-ea"/>
        <a:cs typeface="+mn-cs"/>
      </a:defRPr>
    </a:lvl3pPr>
    <a:lvl4pPr marL="1371600" algn="l" defTabSz="457200" rtl="0" eaLnBrk="1" latinLnBrk="0" hangingPunct="1">
      <a:defRPr sz="1200" kern="1200">
        <a:solidFill>
          <a:schemeClr val="tx1"/>
        </a:solidFill>
        <a:latin typeface="Arial" panose="020B0604020202020204" pitchFamily="34" charset="0"/>
        <a:ea typeface="+mn-ea"/>
        <a:cs typeface="+mn-cs"/>
      </a:defRPr>
    </a:lvl4pPr>
    <a:lvl5pPr marL="1828800" algn="l" defTabSz="457200" rtl="0" eaLnBrk="1" latinLnBrk="0" hangingPunct="1">
      <a:defRPr sz="120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3FDD3-146F-A846-9B4B-E8300F35F598}" type="slidenum">
              <a:rPr lang="en-US" smtClean="0"/>
              <a:pPr/>
              <a:t>1</a:t>
            </a:fld>
            <a:endParaRPr lang="en-US" dirty="0"/>
          </a:p>
        </p:txBody>
      </p:sp>
    </p:spTree>
    <p:extLst>
      <p:ext uri="{BB962C8B-B14F-4D97-AF65-F5344CB8AC3E}">
        <p14:creationId xmlns:p14="http://schemas.microsoft.com/office/powerpoint/2010/main" val="947619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8503FDD3-146F-A846-9B4B-E8300F35F598}" type="slidenum">
              <a:rPr lang="en-US" smtClean="0"/>
              <a:pPr/>
              <a:t>17</a:t>
            </a:fld>
            <a:endParaRPr lang="en-US" dirty="0"/>
          </a:p>
        </p:txBody>
      </p:sp>
    </p:spTree>
    <p:extLst>
      <p:ext uri="{BB962C8B-B14F-4D97-AF65-F5344CB8AC3E}">
        <p14:creationId xmlns:p14="http://schemas.microsoft.com/office/powerpoint/2010/main" val="4000973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8503FDD3-146F-A846-9B4B-E8300F35F598}" type="slidenum">
              <a:rPr lang="en-US" smtClean="0"/>
              <a:pPr/>
              <a:t>18</a:t>
            </a:fld>
            <a:endParaRPr lang="en-US" dirty="0"/>
          </a:p>
        </p:txBody>
      </p:sp>
    </p:spTree>
    <p:extLst>
      <p:ext uri="{BB962C8B-B14F-4D97-AF65-F5344CB8AC3E}">
        <p14:creationId xmlns:p14="http://schemas.microsoft.com/office/powerpoint/2010/main" val="1064315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8503FDD3-146F-A846-9B4B-E8300F35F598}" type="slidenum">
              <a:rPr lang="en-US" smtClean="0"/>
              <a:pPr/>
              <a:t>21</a:t>
            </a:fld>
            <a:endParaRPr lang="en-US" dirty="0"/>
          </a:p>
        </p:txBody>
      </p:sp>
    </p:spTree>
    <p:extLst>
      <p:ext uri="{BB962C8B-B14F-4D97-AF65-F5344CB8AC3E}">
        <p14:creationId xmlns:p14="http://schemas.microsoft.com/office/powerpoint/2010/main" val="103554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8503FDD3-146F-A846-9B4B-E8300F35F598}" type="slidenum">
              <a:rPr lang="en-US" smtClean="0"/>
              <a:pPr/>
              <a:t>22</a:t>
            </a:fld>
            <a:endParaRPr lang="en-US" dirty="0"/>
          </a:p>
        </p:txBody>
      </p:sp>
    </p:spTree>
    <p:extLst>
      <p:ext uri="{BB962C8B-B14F-4D97-AF65-F5344CB8AC3E}">
        <p14:creationId xmlns:p14="http://schemas.microsoft.com/office/powerpoint/2010/main" val="2054032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8503FDD3-146F-A846-9B4B-E8300F35F598}" type="slidenum">
              <a:rPr lang="en-US" smtClean="0"/>
              <a:pPr/>
              <a:t>27</a:t>
            </a:fld>
            <a:endParaRPr lang="en-US" dirty="0"/>
          </a:p>
        </p:txBody>
      </p:sp>
    </p:spTree>
    <p:extLst>
      <p:ext uri="{BB962C8B-B14F-4D97-AF65-F5344CB8AC3E}">
        <p14:creationId xmlns:p14="http://schemas.microsoft.com/office/powerpoint/2010/main" val="3259716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D114B4E6-8BE1-4733-B442-6201FE6EC085}"/>
              </a:ext>
            </a:extLst>
          </p:cNvPr>
          <p:cNvSpPr>
            <a:spLocks noGrp="1" noRot="1" noChangeAspect="1" noTextEdit="1"/>
          </p:cNvSpPr>
          <p:nvPr>
            <p:ph type="sldImg"/>
          </p:nvPr>
        </p:nvSpPr>
        <p:spPr>
          <a:ln/>
        </p:spPr>
      </p:sp>
      <p:sp>
        <p:nvSpPr>
          <p:cNvPr id="88067" name="Notes Placeholder 2">
            <a:extLst>
              <a:ext uri="{FF2B5EF4-FFF2-40B4-BE49-F238E27FC236}">
                <a16:creationId xmlns:a16="http://schemas.microsoft.com/office/drawing/2014/main" id="{DF4EADAB-AF37-4051-BB37-F4FD0C57DF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zh-CN">
              <a:latin typeface="Arial" panose="020B0604020202020204" pitchFamily="34" charset="0"/>
            </a:endParaRPr>
          </a:p>
        </p:txBody>
      </p:sp>
      <p:sp>
        <p:nvSpPr>
          <p:cNvPr id="88068" name="Slide Number Placeholder 3">
            <a:extLst>
              <a:ext uri="{FF2B5EF4-FFF2-40B4-BE49-F238E27FC236}">
                <a16:creationId xmlns:a16="http://schemas.microsoft.com/office/drawing/2014/main" id="{2F19FA0D-4FD0-4BEB-A765-5B875B871A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BD49924B-D0E2-4031-8FF4-18D3717E870F}" type="slidenum">
              <a:rPr lang="en-US" altLang="zh-CN"/>
              <a:pPr eaLnBrk="1" hangingPunct="1"/>
              <a:t>33</a:t>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8503FDD3-146F-A846-9B4B-E8300F35F598}" type="slidenum">
              <a:rPr lang="en-US" smtClean="0"/>
              <a:pPr/>
              <a:t>49</a:t>
            </a:fld>
            <a:endParaRPr lang="en-US" dirty="0"/>
          </a:p>
        </p:txBody>
      </p:sp>
    </p:spTree>
    <p:extLst>
      <p:ext uri="{BB962C8B-B14F-4D97-AF65-F5344CB8AC3E}">
        <p14:creationId xmlns:p14="http://schemas.microsoft.com/office/powerpoint/2010/main" val="3059212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a:latin typeface="Arial" pitchFamily="34" charset="0"/>
            </a:endParaRPr>
          </a:p>
        </p:txBody>
      </p:sp>
      <p:sp>
        <p:nvSpPr>
          <p:cNvPr id="62468" name="Slide Number Placeholder 3"/>
          <p:cNvSpPr>
            <a:spLocks noGrp="1"/>
          </p:cNvSpPr>
          <p:nvPr>
            <p:ph type="sldNum" sz="quarter" idx="5"/>
          </p:nvPr>
        </p:nvSpPr>
        <p:spPr>
          <a:noFill/>
        </p:spPr>
        <p:txBody>
          <a:bodyPr/>
          <a:lstStyle/>
          <a:p>
            <a:fld id="{01F62A97-6545-40BD-9BA4-93C7B6E4F68A}" type="slidenum">
              <a:rPr lang="en-US" altLang="en-US" smtClean="0">
                <a:latin typeface="Arial" pitchFamily="34" charset="0"/>
              </a:rPr>
              <a:pPr/>
              <a:t>2</a:t>
            </a:fld>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a:spcBef>
                <a:spcPct val="0"/>
              </a:spcBef>
            </a:pPr>
            <a:endParaRPr lang="en-US" dirty="0">
              <a:latin typeface="Arial" pitchFamily="34" charset="0"/>
            </a:endParaRPr>
          </a:p>
        </p:txBody>
      </p:sp>
      <p:sp>
        <p:nvSpPr>
          <p:cNvPr id="63492" name="Slide Number Placeholder 3"/>
          <p:cNvSpPr>
            <a:spLocks noGrp="1"/>
          </p:cNvSpPr>
          <p:nvPr>
            <p:ph type="sldNum" sz="quarter" idx="5"/>
          </p:nvPr>
        </p:nvSpPr>
        <p:spPr>
          <a:noFill/>
        </p:spPr>
        <p:txBody>
          <a:bodyPr/>
          <a:lstStyle/>
          <a:p>
            <a:fld id="{6DFF3DA3-74DF-4480-BA90-BC029C6E3854}" type="slidenum">
              <a:rPr lang="zh-CN" altLang="en-US" smtClean="0">
                <a:latin typeface="Arial" pitchFamily="34" charset="0"/>
              </a:rPr>
              <a:pPr/>
              <a:t>3</a:t>
            </a:fld>
            <a:endParaRPr lang="zh-CN" alt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zh-CN" dirty="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82B7B0-CCE9-4CC2-ADCC-95ADFDE4AF2D}" type="slidenum">
              <a:rPr lang="en-US" altLang="zh-CN">
                <a:latin typeface="Arial" pitchFamily="34" charset="0"/>
              </a:rPr>
              <a:pPr fontAlgn="base">
                <a:spcBef>
                  <a:spcPct val="0"/>
                </a:spcBef>
                <a:spcAft>
                  <a:spcPct val="0"/>
                </a:spcAft>
              </a:pPr>
              <a:t>4</a:t>
            </a:fld>
            <a:endParaRPr lang="en-US" altLang="zh-CN">
              <a:latin typeface="Arial" pitchFamily="34" charset="0"/>
            </a:endParaRPr>
          </a:p>
        </p:txBody>
      </p:sp>
    </p:spTree>
    <p:extLst>
      <p:ext uri="{BB962C8B-B14F-4D97-AF65-F5344CB8AC3E}">
        <p14:creationId xmlns:p14="http://schemas.microsoft.com/office/powerpoint/2010/main" val="4046500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8503FDD3-146F-A846-9B4B-E8300F35F598}" type="slidenum">
              <a:rPr lang="en-US" smtClean="0"/>
              <a:pPr/>
              <a:t>6</a:t>
            </a:fld>
            <a:endParaRPr lang="en-US" dirty="0"/>
          </a:p>
        </p:txBody>
      </p:sp>
    </p:spTree>
    <p:extLst>
      <p:ext uri="{BB962C8B-B14F-4D97-AF65-F5344CB8AC3E}">
        <p14:creationId xmlns:p14="http://schemas.microsoft.com/office/powerpoint/2010/main" val="123877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8503FDD3-146F-A846-9B4B-E8300F35F598}" type="slidenum">
              <a:rPr lang="en-US" smtClean="0"/>
              <a:pPr/>
              <a:t>8</a:t>
            </a:fld>
            <a:endParaRPr lang="en-US" dirty="0"/>
          </a:p>
        </p:txBody>
      </p:sp>
    </p:spTree>
    <p:extLst>
      <p:ext uri="{BB962C8B-B14F-4D97-AF65-F5344CB8AC3E}">
        <p14:creationId xmlns:p14="http://schemas.microsoft.com/office/powerpoint/2010/main" val="1672344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8503FDD3-146F-A846-9B4B-E8300F35F598}" type="slidenum">
              <a:rPr lang="en-US" smtClean="0"/>
              <a:pPr/>
              <a:t>11</a:t>
            </a:fld>
            <a:endParaRPr lang="en-US" dirty="0"/>
          </a:p>
        </p:txBody>
      </p:sp>
    </p:spTree>
    <p:extLst>
      <p:ext uri="{BB962C8B-B14F-4D97-AF65-F5344CB8AC3E}">
        <p14:creationId xmlns:p14="http://schemas.microsoft.com/office/powerpoint/2010/main" val="22198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8503FDD3-146F-A846-9B4B-E8300F35F598}" type="slidenum">
              <a:rPr lang="en-US" smtClean="0"/>
              <a:pPr/>
              <a:t>12</a:t>
            </a:fld>
            <a:endParaRPr lang="en-US" dirty="0"/>
          </a:p>
        </p:txBody>
      </p:sp>
    </p:spTree>
    <p:extLst>
      <p:ext uri="{BB962C8B-B14F-4D97-AF65-F5344CB8AC3E}">
        <p14:creationId xmlns:p14="http://schemas.microsoft.com/office/powerpoint/2010/main" val="885840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8503FDD3-146F-A846-9B4B-E8300F35F598}" type="slidenum">
              <a:rPr lang="en-US" smtClean="0"/>
              <a:pPr/>
              <a:t>14</a:t>
            </a:fld>
            <a:endParaRPr lang="en-US" dirty="0"/>
          </a:p>
        </p:txBody>
      </p:sp>
    </p:spTree>
    <p:extLst>
      <p:ext uri="{BB962C8B-B14F-4D97-AF65-F5344CB8AC3E}">
        <p14:creationId xmlns:p14="http://schemas.microsoft.com/office/powerpoint/2010/main" val="33372665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No Picture">
    <p:spTree>
      <p:nvGrpSpPr>
        <p:cNvPr id="1" name=""/>
        <p:cNvGrpSpPr/>
        <p:nvPr/>
      </p:nvGrpSpPr>
      <p:grpSpPr>
        <a:xfrm>
          <a:off x="0" y="0"/>
          <a:ext cx="0" cy="0"/>
          <a:chOff x="0" y="0"/>
          <a:chExt cx="0" cy="0"/>
        </a:xfrm>
      </p:grpSpPr>
      <p:sp>
        <p:nvSpPr>
          <p:cNvPr id="4" name="Rectangle 3"/>
          <p:cNvSpPr/>
          <p:nvPr userDrawn="1"/>
        </p:nvSpPr>
        <p:spPr>
          <a:xfrm>
            <a:off x="0" y="-9832"/>
            <a:ext cx="12188825" cy="589214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49438" y="6200376"/>
            <a:ext cx="5450321" cy="484572"/>
          </a:xfrm>
          <a:prstGeom prst="rect">
            <a:avLst/>
          </a:prstGeom>
        </p:spPr>
      </p:pic>
      <p:sp>
        <p:nvSpPr>
          <p:cNvPr id="2" name="Title 1"/>
          <p:cNvSpPr>
            <a:spLocks noGrp="1"/>
          </p:cNvSpPr>
          <p:nvPr>
            <p:ph type="ctrTitle"/>
          </p:nvPr>
        </p:nvSpPr>
        <p:spPr>
          <a:xfrm>
            <a:off x="373063" y="252621"/>
            <a:ext cx="10291761" cy="1221022"/>
          </a:xfrm>
        </p:spPr>
        <p:txBody>
          <a:bodyPr>
            <a:noAutofit/>
          </a:bodyPr>
          <a:lstStyle>
            <a:lvl1pPr>
              <a:lnSpc>
                <a:spcPct val="100000"/>
              </a:lnSpc>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73063" y="1748584"/>
            <a:ext cx="10291762" cy="1752600"/>
          </a:xfrm>
        </p:spPr>
        <p:txBody>
          <a:bodyPr>
            <a:noAutofit/>
          </a:bodyPr>
          <a:lstStyle>
            <a:lvl1pPr marL="0" indent="0" algn="l">
              <a:spcAft>
                <a:spcPts val="0"/>
              </a:spcAft>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9528625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18656" y="6440585"/>
            <a:ext cx="1653699" cy="317013"/>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0A655226-6E4F-8847-85CD-AF95F3D3F39A}" type="slidenum">
              <a:rPr lang="en-US" smtClean="0"/>
              <a:pPr/>
              <a:t>‹#›</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Edit presentation title on Slide Master using Insert &gt; Header &amp; Footer</a:t>
            </a:r>
          </a:p>
        </p:txBody>
      </p:sp>
      <p:sp>
        <p:nvSpPr>
          <p:cNvPr id="2" name="Title 1"/>
          <p:cNvSpPr>
            <a:spLocks noGrp="1"/>
          </p:cNvSpPr>
          <p:nvPr>
            <p:ph type="title"/>
          </p:nvPr>
        </p:nvSpPr>
        <p:spPr>
          <a:xfrm>
            <a:off x="371476" y="1829101"/>
            <a:ext cx="10293350" cy="1692275"/>
          </a:xfrm>
        </p:spPr>
        <p:txBody>
          <a:bodyPr anchor="t">
            <a:noAutofit/>
          </a:bodyPr>
          <a:lstStyle>
            <a:lvl1pPr algn="l">
              <a:defRPr sz="3600" b="0" i="0" cap="none">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8459881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21" userDrawn="1">
          <p15:clr>
            <a:srgbClr val="C35E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2023870" y="0"/>
            <a:ext cx="10164955" cy="606597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18656" y="6440585"/>
            <a:ext cx="1653699" cy="317013"/>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0A655226-6E4F-8847-85CD-AF95F3D3F39A}" type="slidenum">
              <a:rPr lang="en-US" smtClean="0"/>
              <a:pPr/>
              <a:t>‹#›</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Edit presentation title on Slide Master using Insert &gt; Header &amp; Footer</a:t>
            </a:r>
          </a:p>
        </p:txBody>
      </p:sp>
      <p:sp>
        <p:nvSpPr>
          <p:cNvPr id="2" name="Title 1"/>
          <p:cNvSpPr>
            <a:spLocks noGrp="1"/>
          </p:cNvSpPr>
          <p:nvPr>
            <p:ph type="title"/>
          </p:nvPr>
        </p:nvSpPr>
        <p:spPr>
          <a:xfrm>
            <a:off x="371476" y="1829100"/>
            <a:ext cx="9140435" cy="2286000"/>
          </a:xfrm>
        </p:spPr>
        <p:txBody>
          <a:bodyPr anchor="t">
            <a:noAutofit/>
          </a:bodyPr>
          <a:lstStyle>
            <a:lvl1pPr algn="l">
              <a:defRPr sz="3600" b="0" i="0" cap="none">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9785159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21" userDrawn="1">
          <p15:clr>
            <a:srgbClr val="C35E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lum bright="5000"/>
          </a:blip>
          <a:stretch>
            <a:fillRect/>
          </a:stretch>
        </p:blipFill>
        <p:spPr>
          <a:xfrm>
            <a:off x="2023870" y="0"/>
            <a:ext cx="10164955" cy="606597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18656" y="6440585"/>
            <a:ext cx="1653699" cy="317013"/>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0A655226-6E4F-8847-85CD-AF95F3D3F39A}" type="slidenum">
              <a:rPr lang="en-US" smtClean="0"/>
              <a:pPr/>
              <a:t>‹#›</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Edit presentation title on Slide Master using Insert &gt; Header &amp; Footer</a:t>
            </a:r>
          </a:p>
        </p:txBody>
      </p:sp>
      <p:sp>
        <p:nvSpPr>
          <p:cNvPr id="2" name="Title 1"/>
          <p:cNvSpPr>
            <a:spLocks noGrp="1"/>
          </p:cNvSpPr>
          <p:nvPr>
            <p:ph type="title"/>
          </p:nvPr>
        </p:nvSpPr>
        <p:spPr>
          <a:xfrm>
            <a:off x="371476" y="1829100"/>
            <a:ext cx="9140436" cy="2286000"/>
          </a:xfrm>
        </p:spPr>
        <p:txBody>
          <a:bodyPr anchor="t">
            <a:noAutofit/>
          </a:bodyPr>
          <a:lstStyle>
            <a:lvl1pPr algn="l">
              <a:defRPr sz="3600" b="0" i="0" cap="none">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857859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21" userDrawn="1">
          <p15:clr>
            <a:srgbClr val="C35E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Col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pPr/>
              <a:t>‹#›</a:t>
            </a:fld>
            <a:endParaRPr lang="en-US" dirty="0"/>
          </a:p>
        </p:txBody>
      </p:sp>
      <p:sp>
        <p:nvSpPr>
          <p:cNvPr id="5" name="Footer Placeholder 4"/>
          <p:cNvSpPr>
            <a:spLocks noGrp="1"/>
          </p:cNvSpPr>
          <p:nvPr>
            <p:ph type="ftr" sz="quarter" idx="11"/>
          </p:nvPr>
        </p:nvSpPr>
        <p:spPr/>
        <p:txBody>
          <a:bodyPr/>
          <a:lstStyle/>
          <a:p>
            <a:r>
              <a:rPr lang="en-US" dirty="0"/>
              <a:t>Edit presentation title on Slide Master using Insert &gt; Header &amp; Footer</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3063" y="1054849"/>
            <a:ext cx="5481637" cy="5212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3"/>
          </p:nvPr>
        </p:nvSpPr>
        <p:spPr>
          <a:xfrm>
            <a:off x="6337301" y="1054849"/>
            <a:ext cx="5481637" cy="5212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2888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Col Subhea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pPr/>
              <a:t>‹#›</a:t>
            </a:fld>
            <a:endParaRPr lang="en-US" dirty="0"/>
          </a:p>
        </p:txBody>
      </p:sp>
      <p:sp>
        <p:nvSpPr>
          <p:cNvPr id="5" name="Footer Placeholder 4"/>
          <p:cNvSpPr>
            <a:spLocks noGrp="1"/>
          </p:cNvSpPr>
          <p:nvPr>
            <p:ph type="ftr" sz="quarter" idx="11"/>
          </p:nvPr>
        </p:nvSpPr>
        <p:spPr/>
        <p:txBody>
          <a:bodyPr/>
          <a:lstStyle/>
          <a:p>
            <a:r>
              <a:rPr lang="en-US" dirty="0"/>
              <a:t>Edit presentation title on Slide Master using Insert &gt; Header &amp; Footer</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371475" y="723900"/>
            <a:ext cx="11447463" cy="266700"/>
          </a:xfrm>
        </p:spPr>
        <p:txBody>
          <a:bodyPr>
            <a:noAutofit/>
          </a:bodyPr>
          <a:lstStyle>
            <a:lvl1pPr marL="0">
              <a:spcAft>
                <a:spcPts val="0"/>
              </a:spcAft>
              <a:buFontTx/>
              <a:buNone/>
              <a:defRPr sz="1600">
                <a:solidFill>
                  <a:schemeClr val="accent6"/>
                </a:solidFill>
              </a:defRPr>
            </a:lvl1pPr>
            <a:lvl2pPr marL="0" indent="0">
              <a:spcAft>
                <a:spcPts val="0"/>
              </a:spcAft>
              <a:buFontTx/>
              <a:buNone/>
              <a:defRPr sz="1600">
                <a:solidFill>
                  <a:schemeClr val="accent6"/>
                </a:solidFill>
              </a:defRPr>
            </a:lvl2pPr>
            <a:lvl3pPr marL="0" indent="0">
              <a:spcAft>
                <a:spcPts val="0"/>
              </a:spcAft>
              <a:buFontTx/>
              <a:buNone/>
              <a:defRPr sz="1600">
                <a:solidFill>
                  <a:schemeClr val="accent6"/>
                </a:solidFill>
              </a:defRPr>
            </a:lvl3pPr>
            <a:lvl4pPr marL="0" indent="0">
              <a:spcAft>
                <a:spcPts val="0"/>
              </a:spcAft>
              <a:buFontTx/>
              <a:buNone/>
              <a:defRPr sz="1600">
                <a:solidFill>
                  <a:schemeClr val="accent6"/>
                </a:solidFill>
              </a:defRPr>
            </a:lvl4pPr>
            <a:lvl5pPr marL="0" indent="0">
              <a:spcAft>
                <a:spcPts val="0"/>
              </a:spcAft>
              <a:buFontTx/>
              <a:buNone/>
              <a:defRPr sz="16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373063" y="1397000"/>
            <a:ext cx="5481637" cy="486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6337301" y="1397000"/>
            <a:ext cx="5481638" cy="486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3567524"/>
      </p:ext>
    </p:extLst>
  </p:cSld>
  <p:clrMapOvr>
    <a:masterClrMapping/>
  </p:clrMapOvr>
  <p:extLst>
    <p:ext uri="{DCECCB84-F9BA-43D5-87BE-67443E8EF086}">
      <p15:sldGuideLst xmlns:p15="http://schemas.microsoft.com/office/powerpoint/2012/main">
        <p15:guide id="1" orient="horz" pos="924" userDrawn="1">
          <p15:clr>
            <a:srgbClr val="C35E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Up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pPr/>
              <a:t>‹#›</a:t>
            </a:fld>
            <a:endParaRPr lang="en-US" dirty="0"/>
          </a:p>
        </p:txBody>
      </p:sp>
      <p:sp>
        <p:nvSpPr>
          <p:cNvPr id="5" name="Footer Placeholder 4"/>
          <p:cNvSpPr>
            <a:spLocks noGrp="1"/>
          </p:cNvSpPr>
          <p:nvPr>
            <p:ph type="ftr" sz="quarter" idx="11"/>
          </p:nvPr>
        </p:nvSpPr>
        <p:spPr/>
        <p:txBody>
          <a:bodyPr/>
          <a:lstStyle/>
          <a:p>
            <a:r>
              <a:rPr lang="en-US" dirty="0"/>
              <a:t>Edit presentation title on Slide Master using Insert &gt; Header &amp; Footer</a:t>
            </a:r>
          </a:p>
        </p:txBody>
      </p:sp>
      <p:cxnSp>
        <p:nvCxnSpPr>
          <p:cNvPr id="8" name="Straight Connector 7"/>
          <p:cNvCxnSpPr/>
          <p:nvPr userDrawn="1"/>
        </p:nvCxnSpPr>
        <p:spPr>
          <a:xfrm>
            <a:off x="6097587" y="1143000"/>
            <a:ext cx="0" cy="5030788"/>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371477" y="3646488"/>
            <a:ext cx="11446033" cy="0"/>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1475" y="1108660"/>
            <a:ext cx="5481637" cy="2423160"/>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3"/>
          </p:nvPr>
        </p:nvSpPr>
        <p:spPr>
          <a:xfrm>
            <a:off x="6337301" y="1108660"/>
            <a:ext cx="5481637" cy="2423160"/>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idx="14"/>
          </p:nvPr>
        </p:nvSpPr>
        <p:spPr>
          <a:xfrm>
            <a:off x="371475" y="3841115"/>
            <a:ext cx="5481637" cy="2423160"/>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idx="15"/>
          </p:nvPr>
        </p:nvSpPr>
        <p:spPr>
          <a:xfrm>
            <a:off x="6337301" y="3841115"/>
            <a:ext cx="5481637" cy="2423160"/>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9331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Up Subhea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pPr/>
              <a:t>‹#›</a:t>
            </a:fld>
            <a:endParaRPr lang="en-US" dirty="0"/>
          </a:p>
        </p:txBody>
      </p:sp>
      <p:sp>
        <p:nvSpPr>
          <p:cNvPr id="5" name="Footer Placeholder 4"/>
          <p:cNvSpPr>
            <a:spLocks noGrp="1"/>
          </p:cNvSpPr>
          <p:nvPr>
            <p:ph type="ftr" sz="quarter" idx="11"/>
          </p:nvPr>
        </p:nvSpPr>
        <p:spPr/>
        <p:txBody>
          <a:bodyPr/>
          <a:lstStyle/>
          <a:p>
            <a:r>
              <a:rPr lang="en-US" dirty="0"/>
              <a:t>Edit presentation title on Slide Master using Insert &gt; Header &amp; Footer</a:t>
            </a:r>
          </a:p>
        </p:txBody>
      </p:sp>
      <p:cxnSp>
        <p:nvCxnSpPr>
          <p:cNvPr id="8" name="Straight Connector 7"/>
          <p:cNvCxnSpPr/>
          <p:nvPr userDrawn="1"/>
        </p:nvCxnSpPr>
        <p:spPr>
          <a:xfrm flipH="1">
            <a:off x="6094413" y="1485900"/>
            <a:ext cx="3174" cy="4687888"/>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372905" y="3809692"/>
            <a:ext cx="11446033" cy="0"/>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11" name="Text Placeholder 7"/>
          <p:cNvSpPr>
            <a:spLocks noGrp="1"/>
          </p:cNvSpPr>
          <p:nvPr>
            <p:ph type="body" sz="quarter" idx="16"/>
          </p:nvPr>
        </p:nvSpPr>
        <p:spPr>
          <a:xfrm>
            <a:off x="371475" y="723900"/>
            <a:ext cx="11447463" cy="266700"/>
          </a:xfrm>
        </p:spPr>
        <p:txBody>
          <a:bodyPr>
            <a:noAutofit/>
          </a:bodyPr>
          <a:lstStyle>
            <a:lvl1pPr marL="0">
              <a:spcAft>
                <a:spcPts val="0"/>
              </a:spcAft>
              <a:buFontTx/>
              <a:buNone/>
              <a:defRPr sz="1600">
                <a:solidFill>
                  <a:schemeClr val="accent6"/>
                </a:solidFill>
              </a:defRPr>
            </a:lvl1pPr>
            <a:lvl2pPr marL="0" indent="0">
              <a:spcAft>
                <a:spcPts val="0"/>
              </a:spcAft>
              <a:buFontTx/>
              <a:buNone/>
              <a:defRPr sz="1600">
                <a:solidFill>
                  <a:schemeClr val="accent6"/>
                </a:solidFill>
              </a:defRPr>
            </a:lvl2pPr>
            <a:lvl3pPr marL="0" indent="0">
              <a:spcAft>
                <a:spcPts val="0"/>
              </a:spcAft>
              <a:buFontTx/>
              <a:buNone/>
              <a:defRPr sz="1600">
                <a:solidFill>
                  <a:schemeClr val="accent6"/>
                </a:solidFill>
              </a:defRPr>
            </a:lvl3pPr>
            <a:lvl4pPr marL="0" indent="0">
              <a:spcAft>
                <a:spcPts val="0"/>
              </a:spcAft>
              <a:buFontTx/>
              <a:buNone/>
              <a:defRPr sz="1600">
                <a:solidFill>
                  <a:schemeClr val="accent6"/>
                </a:solidFill>
              </a:defRPr>
            </a:lvl4pPr>
            <a:lvl5pPr marL="0" indent="0">
              <a:spcAft>
                <a:spcPts val="0"/>
              </a:spcAft>
              <a:buFontTx/>
              <a:buNone/>
              <a:defRPr sz="16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371475" y="1426159"/>
            <a:ext cx="5481637" cy="2249424"/>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3"/>
          </p:nvPr>
        </p:nvSpPr>
        <p:spPr>
          <a:xfrm>
            <a:off x="6337301" y="1426159"/>
            <a:ext cx="5481637" cy="2249424"/>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7"/>
          </p:nvPr>
        </p:nvSpPr>
        <p:spPr>
          <a:xfrm>
            <a:off x="371475" y="4014990"/>
            <a:ext cx="5481637" cy="2249286"/>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p:cNvSpPr>
            <a:spLocks noGrp="1"/>
          </p:cNvSpPr>
          <p:nvPr>
            <p:ph idx="18"/>
          </p:nvPr>
        </p:nvSpPr>
        <p:spPr>
          <a:xfrm>
            <a:off x="6337301" y="4014990"/>
            <a:ext cx="5481637" cy="2249286"/>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09281"/>
      </p:ext>
    </p:extLst>
  </p:cSld>
  <p:clrMapOvr>
    <a:masterClrMapping/>
  </p:clrMapOvr>
  <p:extLst>
    <p:ext uri="{DCECCB84-F9BA-43D5-87BE-67443E8EF086}">
      <p15:sldGuideLst xmlns:p15="http://schemas.microsoft.com/office/powerpoint/2012/main">
        <p15:guide id="1" orient="horz" pos="924" userDrawn="1">
          <p15:clr>
            <a:srgbClr val="C35E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pPr/>
              <a:t>‹#›</a:t>
            </a:fld>
            <a:endParaRPr lang="en-US" dirty="0"/>
          </a:p>
        </p:txBody>
      </p:sp>
      <p:sp>
        <p:nvSpPr>
          <p:cNvPr id="5" name="Footer Placeholder 4"/>
          <p:cNvSpPr>
            <a:spLocks noGrp="1"/>
          </p:cNvSpPr>
          <p:nvPr>
            <p:ph type="ftr" sz="quarter" idx="11"/>
          </p:nvPr>
        </p:nvSpPr>
        <p:spPr/>
        <p:txBody>
          <a:bodyPr/>
          <a:lstStyle/>
          <a:p>
            <a:r>
              <a:rPr lang="en-US" dirty="0"/>
              <a:t>Edit presentation title on Slide Master using Insert &gt; Header &amp; Footer</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idx="13"/>
          </p:nvPr>
        </p:nvSpPr>
        <p:spPr>
          <a:xfrm>
            <a:off x="371475" y="1108659"/>
            <a:ext cx="3514725" cy="5155615"/>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idx="15"/>
          </p:nvPr>
        </p:nvSpPr>
        <p:spPr>
          <a:xfrm>
            <a:off x="4337844" y="1108659"/>
            <a:ext cx="3514725" cy="5155615"/>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4"/>
          </p:nvPr>
        </p:nvSpPr>
        <p:spPr>
          <a:xfrm>
            <a:off x="8304213" y="1108659"/>
            <a:ext cx="3514725" cy="5155615"/>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885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 Intr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pPr/>
              <a:t>‹#›</a:t>
            </a:fld>
            <a:endParaRPr lang="en-US" dirty="0"/>
          </a:p>
        </p:txBody>
      </p:sp>
      <p:sp>
        <p:nvSpPr>
          <p:cNvPr id="5" name="Footer Placeholder 4"/>
          <p:cNvSpPr>
            <a:spLocks noGrp="1"/>
          </p:cNvSpPr>
          <p:nvPr>
            <p:ph type="ftr" sz="quarter" idx="11"/>
          </p:nvPr>
        </p:nvSpPr>
        <p:spPr/>
        <p:txBody>
          <a:bodyPr/>
          <a:lstStyle/>
          <a:p>
            <a:r>
              <a:rPr lang="en-US" dirty="0"/>
              <a:t>Edit presentation title on Slide Master using Insert &gt; Header &amp; Footer</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2"/>
          <p:cNvSpPr>
            <a:spLocks noGrp="1"/>
          </p:cNvSpPr>
          <p:nvPr>
            <p:ph idx="1"/>
          </p:nvPr>
        </p:nvSpPr>
        <p:spPr>
          <a:xfrm>
            <a:off x="373063" y="1054848"/>
            <a:ext cx="11445875" cy="917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3"/>
          </p:nvPr>
        </p:nvSpPr>
        <p:spPr>
          <a:xfrm>
            <a:off x="371475" y="2109326"/>
            <a:ext cx="3514725" cy="4154947"/>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idx="15"/>
          </p:nvPr>
        </p:nvSpPr>
        <p:spPr>
          <a:xfrm>
            <a:off x="4337844" y="2109326"/>
            <a:ext cx="3514725" cy="4154947"/>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4"/>
          </p:nvPr>
        </p:nvSpPr>
        <p:spPr>
          <a:xfrm>
            <a:off x="8304213" y="2109326"/>
            <a:ext cx="3514725" cy="4154947"/>
          </a:xfrm>
        </p:spPr>
        <p:txBody>
          <a:bodyPr>
            <a:normAutofit/>
          </a:bodyPr>
          <a:lstStyle>
            <a:lvl1pPr>
              <a:spcAft>
                <a:spcPts val="600"/>
              </a:spcAft>
              <a:defRPr sz="1400" b="1"/>
            </a:lvl1pPr>
            <a:lvl2pPr marL="0" indent="0">
              <a:spcAft>
                <a:spcPts val="600"/>
              </a:spcAft>
              <a:buFontTx/>
              <a:buNone/>
              <a:defRPr sz="1400"/>
            </a:lvl2pPr>
            <a:lvl3pPr marL="225425" indent="-225425">
              <a:spcAft>
                <a:spcPts val="600"/>
              </a:spcAft>
              <a:tabLst/>
              <a:defRPr sz="1400"/>
            </a:lvl3pPr>
            <a:lvl4pPr marL="457200" indent="-227013">
              <a:spcAft>
                <a:spcPts val="600"/>
              </a:spcAft>
              <a:defRPr sz="1400"/>
            </a:lvl4pPr>
            <a:lvl5pPr marL="688975" indent="-228600">
              <a:spcAft>
                <a:spcPts val="6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8988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A655226-6E4F-8847-85CD-AF95F3D3F39A}"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a:t>Edit presentation title on Slide Master using Insert &gt; Header &amp; Footer</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18936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1a Ink-Savin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49438" y="6200376"/>
            <a:ext cx="5450321" cy="484572"/>
          </a:xfrm>
          <a:prstGeom prst="rect">
            <a:avLst/>
          </a:prstGeom>
        </p:spPr>
      </p:pic>
      <p:sp>
        <p:nvSpPr>
          <p:cNvPr id="2" name="Title 1"/>
          <p:cNvSpPr>
            <a:spLocks noGrp="1"/>
          </p:cNvSpPr>
          <p:nvPr>
            <p:ph type="ctrTitle"/>
          </p:nvPr>
        </p:nvSpPr>
        <p:spPr>
          <a:xfrm>
            <a:off x="373064" y="252621"/>
            <a:ext cx="10291762" cy="1221022"/>
          </a:xfrm>
        </p:spPr>
        <p:txBody>
          <a:bodyPr>
            <a:noAutofit/>
          </a:bodyPr>
          <a:lstStyle>
            <a:lvl1pPr>
              <a:lnSpc>
                <a:spcPct val="100000"/>
              </a:lnSpc>
              <a:defRPr sz="36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373063" y="1748584"/>
            <a:ext cx="10291762" cy="1752600"/>
          </a:xfrm>
        </p:spPr>
        <p:txBody>
          <a:bodyPr>
            <a:noAutofit/>
          </a:bodyPr>
          <a:lstStyle>
            <a:lvl1pPr marL="0" indent="0" algn="l">
              <a:spcAft>
                <a:spcPts val="0"/>
              </a:spcAft>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629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A655226-6E4F-8847-85CD-AF95F3D3F39A}" type="slidenum">
              <a:rPr lang="en-US" smtClean="0"/>
              <a:pPr/>
              <a:t>‹#›</a:t>
            </a:fld>
            <a:endParaRPr lang="en-US" dirty="0"/>
          </a:p>
        </p:txBody>
      </p:sp>
      <p:sp>
        <p:nvSpPr>
          <p:cNvPr id="3" name="Footer Placeholder 2"/>
          <p:cNvSpPr>
            <a:spLocks noGrp="1"/>
          </p:cNvSpPr>
          <p:nvPr>
            <p:ph type="ftr" sz="quarter" idx="11"/>
          </p:nvPr>
        </p:nvSpPr>
        <p:spPr/>
        <p:txBody>
          <a:bodyPr/>
          <a:lstStyle/>
          <a:p>
            <a:r>
              <a:rPr lang="en-US" dirty="0"/>
              <a:t>Edit presentation title on Slide Master using Insert &gt; Header &amp; Footer</a:t>
            </a:r>
          </a:p>
        </p:txBody>
      </p:sp>
    </p:spTree>
    <p:extLst>
      <p:ext uri="{BB962C8B-B14F-4D97-AF65-F5344CB8AC3E}">
        <p14:creationId xmlns:p14="http://schemas.microsoft.com/office/powerpoint/2010/main" val="2638226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2 Horizontal">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49438" y="6200376"/>
            <a:ext cx="5450321" cy="484572"/>
          </a:xfrm>
          <a:prstGeom prst="rect">
            <a:avLst/>
          </a:prstGeom>
        </p:spPr>
      </p:pic>
      <p:sp>
        <p:nvSpPr>
          <p:cNvPr id="6" name="Picture Placeholder 5"/>
          <p:cNvSpPr>
            <a:spLocks noGrp="1"/>
          </p:cNvSpPr>
          <p:nvPr>
            <p:ph type="pic" sz="quarter" idx="10" hasCustomPrompt="1"/>
          </p:nvPr>
        </p:nvSpPr>
        <p:spPr>
          <a:xfrm>
            <a:off x="0" y="0"/>
            <a:ext cx="12188825" cy="3651250"/>
          </a:xfrm>
          <a:solidFill>
            <a:schemeClr val="bg2"/>
          </a:solidFill>
        </p:spPr>
        <p:txBody>
          <a:bodyPr/>
          <a:lstStyle>
            <a:lvl1pPr>
              <a:defRPr baseline="0">
                <a:solidFill>
                  <a:schemeClr val="accent4"/>
                </a:solidFill>
              </a:defRPr>
            </a:lvl1pPr>
          </a:lstStyle>
          <a:p>
            <a:r>
              <a:rPr lang="en-US" dirty="0"/>
              <a:t>Picture here. Place photo credit on top of picture.</a:t>
            </a:r>
          </a:p>
        </p:txBody>
      </p:sp>
      <p:sp>
        <p:nvSpPr>
          <p:cNvPr id="2" name="Title 1"/>
          <p:cNvSpPr>
            <a:spLocks noGrp="1"/>
          </p:cNvSpPr>
          <p:nvPr>
            <p:ph type="ctrTitle" hasCustomPrompt="1"/>
          </p:nvPr>
        </p:nvSpPr>
        <p:spPr>
          <a:xfrm>
            <a:off x="373064" y="3874000"/>
            <a:ext cx="10291762" cy="1221022"/>
          </a:xfrm>
        </p:spPr>
        <p:txBody>
          <a:bodyPr>
            <a:noAutofit/>
          </a:bodyPr>
          <a:lstStyle>
            <a:lvl1pPr>
              <a:lnSpc>
                <a:spcPct val="100000"/>
              </a:lnSpc>
              <a:defRPr sz="3600">
                <a:solidFill>
                  <a:schemeClr val="tx2"/>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73063" y="5253540"/>
            <a:ext cx="5553775" cy="1007560"/>
          </a:xfrm>
        </p:spPr>
        <p:txBody>
          <a:bodyPr>
            <a:noAutofit/>
          </a:bodyPr>
          <a:lstStyle>
            <a:lvl1pPr marL="0" indent="0" algn="l">
              <a:spcAft>
                <a:spcPts val="0"/>
              </a:spcAft>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829819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3 Vertic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49438" y="6200376"/>
            <a:ext cx="5450321" cy="484572"/>
          </a:xfrm>
          <a:prstGeom prst="rect">
            <a:avLst/>
          </a:prstGeom>
        </p:spPr>
      </p:pic>
      <p:sp>
        <p:nvSpPr>
          <p:cNvPr id="6" name="Picture Placeholder 5"/>
          <p:cNvSpPr>
            <a:spLocks noGrp="1"/>
          </p:cNvSpPr>
          <p:nvPr>
            <p:ph type="pic" sz="quarter" idx="10" hasCustomPrompt="1"/>
          </p:nvPr>
        </p:nvSpPr>
        <p:spPr>
          <a:xfrm>
            <a:off x="1" y="0"/>
            <a:ext cx="6094412" cy="6858000"/>
          </a:xfrm>
          <a:solidFill>
            <a:schemeClr val="bg2"/>
          </a:solidFill>
        </p:spPr>
        <p:txBody>
          <a:bodyPr anchor="ctr"/>
          <a:lstStyle>
            <a:lvl1pPr algn="ctr">
              <a:defRPr baseline="0">
                <a:solidFill>
                  <a:schemeClr val="accent4"/>
                </a:solidFill>
              </a:defRPr>
            </a:lvl1pPr>
          </a:lstStyle>
          <a:p>
            <a:r>
              <a:rPr lang="en-US" dirty="0"/>
              <a:t>Picture here. Place photo credit </a:t>
            </a:r>
            <a:br>
              <a:rPr lang="en-US" dirty="0"/>
            </a:br>
            <a:r>
              <a:rPr lang="en-US" dirty="0"/>
              <a:t>on top of picture.</a:t>
            </a:r>
            <a:br>
              <a:rPr lang="en-US" dirty="0"/>
            </a:br>
            <a:br>
              <a:rPr lang="en-US" dirty="0"/>
            </a:br>
            <a:br>
              <a:rPr lang="en-US" dirty="0"/>
            </a:br>
            <a:br>
              <a:rPr lang="en-US" dirty="0"/>
            </a:br>
            <a:br>
              <a:rPr lang="en-US" dirty="0"/>
            </a:br>
            <a:endParaRPr lang="en-US" dirty="0"/>
          </a:p>
        </p:txBody>
      </p:sp>
      <p:sp>
        <p:nvSpPr>
          <p:cNvPr id="2" name="Title 1"/>
          <p:cNvSpPr>
            <a:spLocks noGrp="1"/>
          </p:cNvSpPr>
          <p:nvPr>
            <p:ph type="ctrTitle"/>
          </p:nvPr>
        </p:nvSpPr>
        <p:spPr>
          <a:xfrm>
            <a:off x="6465886" y="250824"/>
            <a:ext cx="5353052" cy="1743075"/>
          </a:xfrm>
        </p:spPr>
        <p:txBody>
          <a:bodyPr>
            <a:noAutofit/>
          </a:bodyPr>
          <a:lstStyle>
            <a:lvl1pPr>
              <a:lnSpc>
                <a:spcPct val="100000"/>
              </a:lnSpc>
              <a:defRPr sz="3600"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465887" y="2243640"/>
            <a:ext cx="5353052" cy="1007560"/>
          </a:xfrm>
        </p:spPr>
        <p:txBody>
          <a:bodyPr>
            <a:noAutofit/>
          </a:bodyPr>
          <a:lstStyle>
            <a:lvl1pPr marL="0" indent="0" algn="l">
              <a:spcAft>
                <a:spcPts val="0"/>
              </a:spcAft>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21969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pPr/>
              <a:t>‹#›</a:t>
            </a:fld>
            <a:endParaRPr lang="en-US" dirty="0"/>
          </a:p>
        </p:txBody>
      </p:sp>
      <p:sp>
        <p:nvSpPr>
          <p:cNvPr id="5" name="Footer Placeholder 4"/>
          <p:cNvSpPr>
            <a:spLocks noGrp="1"/>
          </p:cNvSpPr>
          <p:nvPr>
            <p:ph type="ftr" sz="quarter" idx="11"/>
          </p:nvPr>
        </p:nvSpPr>
        <p:spPr/>
        <p:txBody>
          <a:bodyPr/>
          <a:lstStyle/>
          <a:p>
            <a:r>
              <a:rPr lang="en-US" dirty="0"/>
              <a:t>Edit presentation title on Slide Master using Insert &gt; Header &amp; Footer</a:t>
            </a:r>
          </a:p>
        </p:txBody>
      </p:sp>
      <p:sp>
        <p:nvSpPr>
          <p:cNvPr id="2" name="Title 1"/>
          <p:cNvSpPr>
            <a:spLocks noGrp="1"/>
          </p:cNvSpPr>
          <p:nvPr>
            <p:ph type="title"/>
          </p:nvPr>
        </p:nvSpPr>
        <p:spPr>
          <a:xfrm>
            <a:off x="373064" y="288088"/>
            <a:ext cx="10291762" cy="428678"/>
          </a:xfrm>
          <a:ln>
            <a:noFill/>
          </a:ln>
        </p:spPr>
        <p:txBody>
          <a:bodyPr/>
          <a:lstStyle/>
          <a:p>
            <a:r>
              <a:rPr lang="en-US"/>
              <a:t>Click to edit Master title style</a:t>
            </a:r>
            <a:endParaRPr lang="en-US" dirty="0"/>
          </a:p>
        </p:txBody>
      </p:sp>
      <p:sp>
        <p:nvSpPr>
          <p:cNvPr id="3" name="Content Placeholder 2"/>
          <p:cNvSpPr>
            <a:spLocks noGrp="1"/>
          </p:cNvSpPr>
          <p:nvPr>
            <p:ph idx="1"/>
          </p:nvPr>
        </p:nvSpPr>
        <p:spPr>
          <a:xfrm>
            <a:off x="373064" y="1054849"/>
            <a:ext cx="10291762" cy="5212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0544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ubhea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pPr/>
              <a:t>‹#›</a:t>
            </a:fld>
            <a:endParaRPr lang="en-US" dirty="0"/>
          </a:p>
        </p:txBody>
      </p:sp>
      <p:sp>
        <p:nvSpPr>
          <p:cNvPr id="5" name="Footer Placeholder 4"/>
          <p:cNvSpPr>
            <a:spLocks noGrp="1"/>
          </p:cNvSpPr>
          <p:nvPr>
            <p:ph type="ftr" sz="quarter" idx="11"/>
          </p:nvPr>
        </p:nvSpPr>
        <p:spPr/>
        <p:txBody>
          <a:bodyPr/>
          <a:lstStyle/>
          <a:p>
            <a:r>
              <a:rPr lang="en-US" dirty="0"/>
              <a:t>Edit presentation title on Slide Master using Insert &gt; Header &amp; Footer</a:t>
            </a:r>
          </a:p>
        </p:txBody>
      </p:sp>
      <p:sp>
        <p:nvSpPr>
          <p:cNvPr id="2" name="Title 1"/>
          <p:cNvSpPr>
            <a:spLocks noGrp="1"/>
          </p:cNvSpPr>
          <p:nvPr>
            <p:ph type="title"/>
          </p:nvPr>
        </p:nvSpPr>
        <p:spPr>
          <a:xfrm>
            <a:off x="373064" y="288088"/>
            <a:ext cx="10291762" cy="428678"/>
          </a:xfrm>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371476" y="723900"/>
            <a:ext cx="10293350" cy="266700"/>
          </a:xfrm>
        </p:spPr>
        <p:txBody>
          <a:bodyPr>
            <a:noAutofit/>
          </a:bodyPr>
          <a:lstStyle>
            <a:lvl1pPr marL="0">
              <a:spcAft>
                <a:spcPts val="0"/>
              </a:spcAft>
              <a:buFontTx/>
              <a:buNone/>
              <a:defRPr sz="1600">
                <a:solidFill>
                  <a:schemeClr val="accent6"/>
                </a:solidFill>
              </a:defRPr>
            </a:lvl1pPr>
            <a:lvl2pPr marL="0" indent="0">
              <a:spcAft>
                <a:spcPts val="0"/>
              </a:spcAft>
              <a:buFontTx/>
              <a:buNone/>
              <a:defRPr sz="1600">
                <a:solidFill>
                  <a:schemeClr val="accent6"/>
                </a:solidFill>
              </a:defRPr>
            </a:lvl2pPr>
            <a:lvl3pPr marL="0" indent="0">
              <a:spcAft>
                <a:spcPts val="0"/>
              </a:spcAft>
              <a:buFontTx/>
              <a:buNone/>
              <a:defRPr sz="1600">
                <a:solidFill>
                  <a:schemeClr val="accent6"/>
                </a:solidFill>
              </a:defRPr>
            </a:lvl3pPr>
            <a:lvl4pPr marL="0" indent="0">
              <a:spcAft>
                <a:spcPts val="0"/>
              </a:spcAft>
              <a:buFontTx/>
              <a:buNone/>
              <a:defRPr sz="1600">
                <a:solidFill>
                  <a:schemeClr val="accent6"/>
                </a:solidFill>
              </a:defRPr>
            </a:lvl4pPr>
            <a:lvl5pPr marL="0" indent="0">
              <a:spcAft>
                <a:spcPts val="0"/>
              </a:spcAft>
              <a:buFontTx/>
              <a:buNone/>
              <a:defRPr sz="16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373064" y="1397000"/>
            <a:ext cx="10291762" cy="4870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0193442"/>
      </p:ext>
    </p:extLst>
  </p:cSld>
  <p:clrMapOvr>
    <a:masterClrMapping/>
  </p:clrMapOvr>
  <p:extLst>
    <p:ext uri="{DCECCB84-F9BA-43D5-87BE-67443E8EF086}">
      <p15:sldGuideLst xmlns:p15="http://schemas.microsoft.com/office/powerpoint/2012/main">
        <p15:guide id="1" orient="horz" pos="924" userDrawn="1">
          <p15:clr>
            <a:srgbClr val="C35E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655226-6E4F-8847-85CD-AF95F3D3F39A}" type="slidenum">
              <a:rPr lang="en-US" smtClean="0"/>
              <a:pPr/>
              <a:t>‹#›</a:t>
            </a:fld>
            <a:endParaRPr lang="en-US" dirty="0"/>
          </a:p>
        </p:txBody>
      </p:sp>
      <p:sp>
        <p:nvSpPr>
          <p:cNvPr id="5" name="Footer Placeholder 4"/>
          <p:cNvSpPr>
            <a:spLocks noGrp="1"/>
          </p:cNvSpPr>
          <p:nvPr>
            <p:ph type="ftr" sz="quarter" idx="11"/>
          </p:nvPr>
        </p:nvSpPr>
        <p:spPr/>
        <p:txBody>
          <a:bodyPr/>
          <a:lstStyle/>
          <a:p>
            <a:r>
              <a:rPr lang="en-US" dirty="0"/>
              <a:t>Edit presentation title on Slide Master using Insert &gt; Header &amp; Footer</a:t>
            </a:r>
          </a:p>
        </p:txBody>
      </p:sp>
      <p:sp>
        <p:nvSpPr>
          <p:cNvPr id="2" name="Title 1"/>
          <p:cNvSpPr>
            <a:spLocks noGrp="1"/>
          </p:cNvSpPr>
          <p:nvPr>
            <p:ph type="title"/>
          </p:nvPr>
        </p:nvSpPr>
        <p:spPr>
          <a:xfrm>
            <a:off x="373064" y="288088"/>
            <a:ext cx="10291762" cy="428678"/>
          </a:xfrm>
        </p:spPr>
        <p:txBody>
          <a:bodyPr/>
          <a:lstStyle/>
          <a:p>
            <a:r>
              <a:rPr lang="en-US"/>
              <a:t>Click to edit Master title style</a:t>
            </a:r>
            <a:endParaRPr lang="en-US" dirty="0"/>
          </a:p>
        </p:txBody>
      </p:sp>
      <p:sp>
        <p:nvSpPr>
          <p:cNvPr id="3" name="Content Placeholder 2"/>
          <p:cNvSpPr>
            <a:spLocks noGrp="1"/>
          </p:cNvSpPr>
          <p:nvPr>
            <p:ph idx="1"/>
          </p:nvPr>
        </p:nvSpPr>
        <p:spPr>
          <a:xfrm>
            <a:off x="373064" y="1054849"/>
            <a:ext cx="10291762" cy="5212080"/>
          </a:xfrm>
        </p:spPr>
        <p:txBody>
          <a:bodyPr/>
          <a:lstStyle>
            <a:lvl1pPr marL="914400" indent="-914400">
              <a:spcAft>
                <a:spcPts val="800"/>
              </a:spcAft>
              <a:tabLst>
                <a:tab pos="914400" algn="l"/>
              </a:tabLst>
              <a:defRPr sz="2000"/>
            </a:lvl1pPr>
            <a:lvl2pPr marL="1141413" indent="-227013">
              <a:buFont typeface="Lucida Grande"/>
              <a:buChar char="–"/>
              <a:defRPr sz="1800"/>
            </a:lvl2pPr>
            <a:lvl3pPr marL="1366838" indent="-225425">
              <a:buFont typeface="Arial"/>
              <a:buChar char="•"/>
              <a:defRPr sz="1600"/>
            </a:lvl3pPr>
            <a:lvl4pPr marL="1600200" indent="-228600">
              <a:buFont typeface="Lucida Grande"/>
              <a:buChar char="–"/>
              <a:defRPr sz="1400"/>
            </a:lvl4pPr>
            <a:lvl5pPr marL="1828800" indent="-225425">
              <a:buFont typeface="Arial"/>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8386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18656" y="6440585"/>
            <a:ext cx="1653699" cy="317013"/>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0A655226-6E4F-8847-85CD-AF95F3D3F39A}" type="slidenum">
              <a:rPr lang="en-US" smtClean="0"/>
              <a:pPr/>
              <a:t>‹#›</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Edit presentation title on Slide Master using Insert &gt; Header &amp; Footer</a:t>
            </a:r>
          </a:p>
        </p:txBody>
      </p:sp>
      <p:sp>
        <p:nvSpPr>
          <p:cNvPr id="2" name="Title 1"/>
          <p:cNvSpPr>
            <a:spLocks noGrp="1"/>
          </p:cNvSpPr>
          <p:nvPr>
            <p:ph type="title"/>
          </p:nvPr>
        </p:nvSpPr>
        <p:spPr>
          <a:xfrm>
            <a:off x="369888" y="1833345"/>
            <a:ext cx="10293350" cy="1692275"/>
          </a:xfrm>
        </p:spPr>
        <p:txBody>
          <a:bodyPr anchor="t">
            <a:noAutofit/>
          </a:bodyPr>
          <a:lstStyle>
            <a:lvl1pPr algn="l">
              <a:defRPr sz="3600" b="0" i="0" cap="none">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7058359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23" userDrawn="1">
          <p15:clr>
            <a:srgbClr val="C35E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1a Ink-Savin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0A655226-6E4F-8847-85CD-AF95F3D3F39A}" type="slidenum">
              <a:rPr lang="en-US" smtClean="0"/>
              <a:pPr/>
              <a:t>‹#›</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Edit presentation title on Slide Master using Insert &gt; Header &amp; Footer</a:t>
            </a:r>
          </a:p>
        </p:txBody>
      </p:sp>
      <p:sp>
        <p:nvSpPr>
          <p:cNvPr id="2" name="Title 1"/>
          <p:cNvSpPr>
            <a:spLocks noGrp="1"/>
          </p:cNvSpPr>
          <p:nvPr>
            <p:ph type="title"/>
          </p:nvPr>
        </p:nvSpPr>
        <p:spPr>
          <a:xfrm>
            <a:off x="371476" y="1828800"/>
            <a:ext cx="10293350" cy="1692275"/>
          </a:xfrm>
        </p:spPr>
        <p:txBody>
          <a:bodyPr anchor="t">
            <a:noAutofit/>
          </a:bodyPr>
          <a:lstStyle>
            <a:lvl1pPr algn="l">
              <a:defRPr sz="3600" b="0" i="0" cap="none">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805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21" userDrawn="1">
          <p15:clr>
            <a:srgbClr val="C35E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373063" y="6553201"/>
            <a:ext cx="386695" cy="304800"/>
          </a:xfrm>
          <a:prstGeom prst="rect">
            <a:avLst/>
          </a:prstGeom>
        </p:spPr>
        <p:txBody>
          <a:bodyPr vert="horz" lIns="0" tIns="0" rIns="0" bIns="0" rtlCol="0" anchor="t" anchorCtr="0"/>
          <a:lstStyle>
            <a:lvl1pPr algn="l">
              <a:defRPr sz="1000">
                <a:solidFill>
                  <a:schemeClr val="accent6"/>
                </a:solidFill>
              </a:defRPr>
            </a:lvl1pPr>
          </a:lstStyle>
          <a:p>
            <a:fld id="{0A655226-6E4F-8847-85CD-AF95F3D3F39A}" type="slidenum">
              <a:rPr lang="en-US" smtClean="0"/>
              <a:pPr/>
              <a:t>‹#›</a:t>
            </a:fld>
            <a:endParaRPr lang="en-US" dirty="0"/>
          </a:p>
        </p:txBody>
      </p:sp>
      <p:sp>
        <p:nvSpPr>
          <p:cNvPr id="5" name="Footer Placeholder 4"/>
          <p:cNvSpPr>
            <a:spLocks noGrp="1"/>
          </p:cNvSpPr>
          <p:nvPr>
            <p:ph type="ftr" sz="quarter" idx="3"/>
          </p:nvPr>
        </p:nvSpPr>
        <p:spPr>
          <a:xfrm>
            <a:off x="771525" y="6553201"/>
            <a:ext cx="5321300" cy="304799"/>
          </a:xfrm>
          <a:prstGeom prst="rect">
            <a:avLst/>
          </a:prstGeom>
        </p:spPr>
        <p:txBody>
          <a:bodyPr vert="horz" lIns="0" tIns="0" rIns="0" bIns="0" rtlCol="0" anchor="t" anchorCtr="0"/>
          <a:lstStyle>
            <a:lvl1pPr algn="l">
              <a:defRPr sz="1000">
                <a:solidFill>
                  <a:schemeClr val="accent6"/>
                </a:solidFill>
              </a:defRPr>
            </a:lvl1pPr>
          </a:lstStyle>
          <a:p>
            <a:r>
              <a:rPr lang="en-US" dirty="0"/>
              <a:t>Edit presentation title on Slide Master using Insert &gt; Header &amp; Footer</a:t>
            </a:r>
          </a:p>
        </p:txBody>
      </p:sp>
      <p:pic>
        <p:nvPicPr>
          <p:cNvPr id="4" name="Picture 3"/>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10215958" y="6441989"/>
            <a:ext cx="1659825" cy="318187"/>
          </a:xfrm>
          <a:prstGeom prst="rect">
            <a:avLst/>
          </a:prstGeom>
        </p:spPr>
      </p:pic>
      <p:sp>
        <p:nvSpPr>
          <p:cNvPr id="2" name="Title Placeholder 1"/>
          <p:cNvSpPr>
            <a:spLocks noGrp="1"/>
          </p:cNvSpPr>
          <p:nvPr>
            <p:ph type="title"/>
          </p:nvPr>
        </p:nvSpPr>
        <p:spPr>
          <a:xfrm>
            <a:off x="373063" y="288088"/>
            <a:ext cx="11445875" cy="428678"/>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73063" y="1054849"/>
            <a:ext cx="10287000" cy="5212080"/>
          </a:xfrm>
          <a:prstGeom prst="rect">
            <a:avLst/>
          </a:prstGeom>
        </p:spPr>
        <p:txBody>
          <a:bodyPr vert="horz" lIns="0" tIns="0" rIns="0" bIns="0" rtlCol="0">
            <a:normAutofit/>
          </a:body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Tree>
    <p:extLst>
      <p:ext uri="{BB962C8B-B14F-4D97-AF65-F5344CB8AC3E}">
        <p14:creationId xmlns:p14="http://schemas.microsoft.com/office/powerpoint/2010/main" val="981165124"/>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60" r:id="rId3"/>
    <p:sldLayoutId id="2147483661" r:id="rId4"/>
    <p:sldLayoutId id="2147483650" r:id="rId5"/>
    <p:sldLayoutId id="2147483662" r:id="rId6"/>
    <p:sldLayoutId id="2147483670" r:id="rId7"/>
    <p:sldLayoutId id="2147483651" r:id="rId8"/>
    <p:sldLayoutId id="2147483672" r:id="rId9"/>
    <p:sldLayoutId id="2147483665" r:id="rId10"/>
    <p:sldLayoutId id="2147483673" r:id="rId11"/>
    <p:sldLayoutId id="2147483675" r:id="rId12"/>
    <p:sldLayoutId id="2147483663" r:id="rId13"/>
    <p:sldLayoutId id="2147483664" r:id="rId14"/>
    <p:sldLayoutId id="2147483666" r:id="rId15"/>
    <p:sldLayoutId id="2147483667" r:id="rId16"/>
    <p:sldLayoutId id="2147483668" r:id="rId17"/>
    <p:sldLayoutId id="2147483669" r:id="rId18"/>
    <p:sldLayoutId id="2147483654" r:id="rId19"/>
    <p:sldLayoutId id="2147483655" r:id="rId20"/>
  </p:sldLayoutIdLst>
  <p:hf hdr="0" dt="0"/>
  <p:txStyles>
    <p:titleStyle>
      <a:lvl1pPr algn="l" defTabSz="457200" rtl="0" eaLnBrk="1" latinLnBrk="0" hangingPunct="1">
        <a:lnSpc>
          <a:spcPct val="100000"/>
        </a:lnSpc>
        <a:spcBef>
          <a:spcPct val="0"/>
        </a:spcBef>
        <a:buNone/>
        <a:defRPr sz="2400" kern="1200">
          <a:solidFill>
            <a:schemeClr val="tx2"/>
          </a:solidFill>
          <a:latin typeface="+mj-lt"/>
          <a:ea typeface="+mj-ea"/>
          <a:cs typeface="+mj-cs"/>
        </a:defRPr>
      </a:lvl1pPr>
    </p:titleStyle>
    <p:bodyStyle>
      <a:lvl1pPr marL="0" indent="0" algn="l" defTabSz="457200" rtl="0" eaLnBrk="1" latinLnBrk="0" hangingPunct="1">
        <a:lnSpc>
          <a:spcPct val="100000"/>
        </a:lnSpc>
        <a:spcBef>
          <a:spcPts val="0"/>
        </a:spcBef>
        <a:spcAft>
          <a:spcPts val="1000"/>
        </a:spcAft>
        <a:buFontTx/>
        <a:buNone/>
        <a:defRPr sz="2200" kern="1200" baseline="0">
          <a:solidFill>
            <a:schemeClr val="tx1"/>
          </a:solidFill>
          <a:latin typeface="+mn-lt"/>
          <a:ea typeface="+mn-ea"/>
          <a:cs typeface="+mn-cs"/>
        </a:defRPr>
      </a:lvl1pPr>
      <a:lvl2pPr marL="227013" indent="-227013" algn="l" defTabSz="457200" rtl="0" eaLnBrk="1" latinLnBrk="0" hangingPunct="1">
        <a:lnSpc>
          <a:spcPct val="100000"/>
        </a:lnSpc>
        <a:spcBef>
          <a:spcPts val="0"/>
        </a:spcBef>
        <a:spcAft>
          <a:spcPts val="800"/>
        </a:spcAft>
        <a:buClr>
          <a:schemeClr val="tx2"/>
        </a:buClr>
        <a:buFont typeface="Arial"/>
        <a:buChar char="•"/>
        <a:defRPr sz="2000" kern="1200">
          <a:solidFill>
            <a:schemeClr val="tx1"/>
          </a:solidFill>
          <a:latin typeface="+mn-lt"/>
          <a:ea typeface="+mn-ea"/>
          <a:cs typeface="+mn-cs"/>
        </a:defRPr>
      </a:lvl2pPr>
      <a:lvl3pPr marL="457200" indent="-225425" algn="l" defTabSz="457200" rtl="0" eaLnBrk="1" latinLnBrk="0" hangingPunct="1">
        <a:lnSpc>
          <a:spcPct val="100000"/>
        </a:lnSpc>
        <a:spcBef>
          <a:spcPts val="0"/>
        </a:spcBef>
        <a:spcAft>
          <a:spcPts val="600"/>
        </a:spcAft>
        <a:buClr>
          <a:schemeClr val="tx2"/>
        </a:buClr>
        <a:buFont typeface="Lucida Grande"/>
        <a:buChar char="–"/>
        <a:defRPr sz="1800" kern="1200">
          <a:solidFill>
            <a:schemeClr val="tx1"/>
          </a:solidFill>
          <a:latin typeface="+mn-lt"/>
          <a:ea typeface="+mn-ea"/>
          <a:cs typeface="+mn-cs"/>
        </a:defRPr>
      </a:lvl3pPr>
      <a:lvl4pPr marL="685800" indent="-228600" algn="l" defTabSz="457200" rtl="0" eaLnBrk="1" latinLnBrk="0" hangingPunct="1">
        <a:lnSpc>
          <a:spcPct val="100000"/>
        </a:lnSpc>
        <a:spcBef>
          <a:spcPts val="0"/>
        </a:spcBef>
        <a:spcAft>
          <a:spcPts val="600"/>
        </a:spcAft>
        <a:buClr>
          <a:schemeClr val="tx2"/>
        </a:buClr>
        <a:buFont typeface="Arial"/>
        <a:buChar char="•"/>
        <a:defRPr sz="1600" kern="1200">
          <a:solidFill>
            <a:schemeClr val="tx1"/>
          </a:solidFill>
          <a:latin typeface="+mn-lt"/>
          <a:ea typeface="+mn-ea"/>
          <a:cs typeface="+mn-cs"/>
        </a:defRPr>
      </a:lvl4pPr>
      <a:lvl5pPr marL="917575" indent="-225425" algn="l" defTabSz="457200" rtl="0" eaLnBrk="1" latinLnBrk="0" hangingPunct="1">
        <a:lnSpc>
          <a:spcPct val="100000"/>
        </a:lnSpc>
        <a:spcBef>
          <a:spcPts val="0"/>
        </a:spcBef>
        <a:spcAft>
          <a:spcPts val="600"/>
        </a:spcAft>
        <a:buClr>
          <a:schemeClr val="tx2"/>
        </a:buClr>
        <a:buFont typeface="Arial"/>
        <a:buChar char="–"/>
        <a:defRPr sz="1400" kern="1200">
          <a:solidFill>
            <a:schemeClr val="tx1"/>
          </a:solidFill>
          <a:latin typeface="+mn-lt"/>
          <a:ea typeface="+mn-ea"/>
          <a:cs typeface="+mn-cs"/>
        </a:defRPr>
      </a:lvl5pPr>
      <a:lvl6pPr marL="1081088" indent="-163513" algn="l" defTabSz="457200" rtl="0" eaLnBrk="1" latinLnBrk="0" hangingPunct="1">
        <a:lnSpc>
          <a:spcPct val="100000"/>
        </a:lnSpc>
        <a:spcBef>
          <a:spcPts val="0"/>
        </a:spcBef>
        <a:spcAft>
          <a:spcPts val="400"/>
        </a:spcAft>
        <a:buClr>
          <a:schemeClr val="tx2"/>
        </a:buClr>
        <a:buFont typeface="Arial"/>
        <a:buChar char="•"/>
        <a:defRPr sz="1200" kern="1200">
          <a:solidFill>
            <a:schemeClr val="tx1"/>
          </a:solidFill>
          <a:latin typeface="+mn-lt"/>
          <a:ea typeface="+mn-ea"/>
          <a:cs typeface="+mn-cs"/>
        </a:defRPr>
      </a:lvl6pPr>
      <a:lvl7pPr marL="1243584" indent="-164592" algn="l" defTabSz="457200" rtl="0" eaLnBrk="1" latinLnBrk="0" hangingPunct="1">
        <a:lnSpc>
          <a:spcPct val="100000"/>
        </a:lnSpc>
        <a:spcBef>
          <a:spcPts val="0"/>
        </a:spcBef>
        <a:spcAft>
          <a:spcPts val="400"/>
        </a:spcAft>
        <a:buClr>
          <a:schemeClr val="tx2"/>
        </a:buClr>
        <a:buFont typeface="Lucida Grande"/>
        <a:buChar char="–"/>
        <a:defRPr sz="1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5ACBF0"/>
          </p15:clr>
        </p15:guide>
        <p15:guide id="3" orient="horz" pos="228" userDrawn="1">
          <p15:clr>
            <a:srgbClr val="5ACBF0"/>
          </p15:clr>
        </p15:guide>
        <p15:guide id="4" orient="horz" pos="707" userDrawn="1">
          <p15:clr>
            <a:srgbClr val="5ACBF0"/>
          </p15:clr>
        </p15:guide>
        <p15:guide id="5" pos="7445" userDrawn="1">
          <p15:clr>
            <a:srgbClr val="5ACBF0"/>
          </p15:clr>
        </p15:guide>
        <p15:guide id="6" pos="233" userDrawn="1">
          <p15:clr>
            <a:srgbClr val="5ACBF0"/>
          </p15:clr>
        </p15:guide>
        <p15:guide id="8" pos="6718" userDrawn="1">
          <p15:clr>
            <a:srgbClr val="5ACBF0"/>
          </p15:clr>
        </p15:guide>
        <p15:guide id="9" orient="horz" pos="4206"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50.jpeg"/><Relationship Id="rId5" Type="http://schemas.openxmlformats.org/officeDocument/2006/relationships/image" Target="http://images.west.thomson.com/store/product_photos/p13504006-2074L.jpg" TargetMode="Externa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mailto:asia.trainers@thomsonreuters.com" TargetMode="External"/><Relationship Id="rId7" Type="http://schemas.openxmlformats.org/officeDocument/2006/relationships/hyperlink" Target="https://signon.thomsonreuters.com/federation/CARSI?entityid=https://idp.zuel.edu.cn/idp/shibboleth&amp;returnto=https://www.westlaw.com"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www.westlaw.com/" TargetMode="External"/><Relationship Id="rId5" Type="http://schemas.openxmlformats.org/officeDocument/2006/relationships/hyperlink" Target="https://support.thomsonreuters.com.hk/" TargetMode="External"/><Relationship Id="rId4" Type="http://schemas.openxmlformats.org/officeDocument/2006/relationships/hyperlink" Target="https://legal.thomsonreuters.com/en/support/westlaw"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TR25BVR_200dpi.jpg"/>
          <p:cNvPicPr>
            <a:picLocks noChangeAspect="1"/>
          </p:cNvPicPr>
          <p:nvPr/>
        </p:nvPicPr>
        <p:blipFill rotWithShape="1">
          <a:blip r:embed="rId3">
            <a:extLst>
              <a:ext uri="{28A0092B-C50C-407E-A947-70E740481C1C}">
                <a14:useLocalDpi xmlns:a14="http://schemas.microsoft.com/office/drawing/2010/main"/>
              </a:ext>
            </a:extLst>
          </a:blip>
          <a:srcRect t="51235" b="2"/>
          <a:stretch/>
        </p:blipFill>
        <p:spPr>
          <a:xfrm>
            <a:off x="0" y="-32657"/>
            <a:ext cx="12188825" cy="3683907"/>
          </a:xfrm>
          <a:prstGeom prst="rect">
            <a:avLst/>
          </a:prstGeom>
        </p:spPr>
      </p:pic>
      <p:sp>
        <p:nvSpPr>
          <p:cNvPr id="2" name="Title 1"/>
          <p:cNvSpPr>
            <a:spLocks noGrp="1"/>
          </p:cNvSpPr>
          <p:nvPr>
            <p:ph type="ctrTitle"/>
          </p:nvPr>
        </p:nvSpPr>
        <p:spPr>
          <a:xfrm>
            <a:off x="222520" y="4291251"/>
            <a:ext cx="10291762" cy="1221022"/>
          </a:xfrm>
        </p:spPr>
        <p:txBody>
          <a:bodyPr/>
          <a:lstStyle/>
          <a:p>
            <a:pPr>
              <a:spcBef>
                <a:spcPts val="1200"/>
              </a:spcBef>
              <a:spcAft>
                <a:spcPts val="600"/>
              </a:spcAft>
            </a:pPr>
            <a:r>
              <a:rPr lang="zh-CN" altLang="en-US" b="1" dirty="0">
                <a:latin typeface="微软雅黑" pitchFamily="34" charset="-122"/>
                <a:ea typeface="微软雅黑" pitchFamily="34" charset="-122"/>
              </a:rPr>
              <a:t>全新一代在线法律检索工具</a:t>
            </a:r>
            <a:br>
              <a:rPr lang="en-US" altLang="zh-CN" b="1" dirty="0">
                <a:latin typeface="微软雅黑" pitchFamily="34" charset="-122"/>
                <a:ea typeface="微软雅黑" pitchFamily="34" charset="-122"/>
              </a:rPr>
            </a:br>
            <a:r>
              <a:rPr lang="en-US" altLang="zh-CN" b="1" dirty="0">
                <a:latin typeface="微软雅黑" pitchFamily="34" charset="-122"/>
                <a:ea typeface="微软雅黑" pitchFamily="34" charset="-122"/>
              </a:rPr>
              <a:t>——</a:t>
            </a:r>
            <a:r>
              <a:rPr lang="zh-CN" altLang="en-US" b="1" dirty="0">
                <a:latin typeface="微软雅黑" pitchFamily="34" charset="-122"/>
                <a:ea typeface="微软雅黑" pitchFamily="34" charset="-122"/>
              </a:rPr>
              <a:t>汤森路透</a:t>
            </a:r>
            <a:r>
              <a:rPr lang="en-US" altLang="zh-CN" b="1" dirty="0">
                <a:latin typeface="微软雅黑" pitchFamily="34" charset="-122"/>
                <a:ea typeface="微软雅黑" pitchFamily="34" charset="-122"/>
              </a:rPr>
              <a:t>Westlaw Classic</a:t>
            </a:r>
            <a:endParaRPr lang="en-US" b="1" dirty="0">
              <a:latin typeface="微软雅黑" pitchFamily="34" charset="-122"/>
              <a:ea typeface="微软雅黑" pitchFamily="34" charset="-122"/>
            </a:endParaRPr>
          </a:p>
        </p:txBody>
      </p:sp>
      <p:sp>
        <p:nvSpPr>
          <p:cNvPr id="11" name="TextBox 10"/>
          <p:cNvSpPr txBox="1"/>
          <p:nvPr/>
        </p:nvSpPr>
        <p:spPr>
          <a:xfrm>
            <a:off x="9369425" y="343815"/>
            <a:ext cx="2449513" cy="123111"/>
          </a:xfrm>
          <a:prstGeom prst="rect">
            <a:avLst/>
          </a:prstGeom>
          <a:noFill/>
        </p:spPr>
        <p:txBody>
          <a:bodyPr wrap="square" lIns="0" tIns="0" rIns="0" bIns="0" rtlCol="0" anchor="t">
            <a:spAutoFit/>
          </a:bodyPr>
          <a:lstStyle/>
          <a:p>
            <a:pPr algn="r"/>
            <a:r>
              <a:rPr lang="en-US" sz="800">
                <a:solidFill>
                  <a:srgbClr val="FFFFFF"/>
                </a:solidFill>
              </a:rPr>
              <a:t>REUTERS / </a:t>
            </a:r>
            <a:r>
              <a:rPr lang="en-US" sz="800">
                <a:solidFill>
                  <a:schemeClr val="bg1"/>
                </a:solidFill>
              </a:rPr>
              <a:t>Gary Hershorn</a:t>
            </a:r>
            <a:endParaRPr lang="en-US" sz="800" dirty="0">
              <a:solidFill>
                <a:schemeClr val="bg1"/>
              </a:solidFill>
            </a:endParaRPr>
          </a:p>
        </p:txBody>
      </p:sp>
    </p:spTree>
    <p:extLst>
      <p:ext uri="{BB962C8B-B14F-4D97-AF65-F5344CB8AC3E}">
        <p14:creationId xmlns:p14="http://schemas.microsoft.com/office/powerpoint/2010/main" val="2477848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8ABBE8-504E-465F-9701-8317C4A8AC44}"/>
              </a:ext>
            </a:extLst>
          </p:cNvPr>
          <p:cNvPicPr>
            <a:picLocks noChangeAspect="1"/>
          </p:cNvPicPr>
          <p:nvPr/>
        </p:nvPicPr>
        <p:blipFill>
          <a:blip r:embed="rId2"/>
          <a:stretch>
            <a:fillRect/>
          </a:stretch>
        </p:blipFill>
        <p:spPr>
          <a:xfrm>
            <a:off x="55507" y="590099"/>
            <a:ext cx="12188825" cy="5944729"/>
          </a:xfrm>
          <a:prstGeom prst="rect">
            <a:avLst/>
          </a:prstGeom>
        </p:spPr>
      </p:pic>
      <p:sp>
        <p:nvSpPr>
          <p:cNvPr id="47106" name="Slide Number Placeholder 1"/>
          <p:cNvSpPr>
            <a:spLocks noGrp="1"/>
          </p:cNvSpPr>
          <p:nvPr>
            <p:ph type="sldNum" sz="quarter" idx="11"/>
          </p:nvPr>
        </p:nvSpPr>
        <p:spPr>
          <a:noFill/>
        </p:spPr>
        <p:txBody>
          <a:bodyPr/>
          <a:lstStyle/>
          <a:p>
            <a:fld id="{D54A3EA9-E166-4E20-B87D-2E15CDBAC4C3}" type="slidenum">
              <a:rPr lang="en-US" altLang="en-US" smtClean="0">
                <a:latin typeface="Arial" pitchFamily="34" charset="0"/>
                <a:ea typeface="宋体" pitchFamily="2" charset="-122"/>
              </a:rPr>
              <a:pPr/>
              <a:t>10</a:t>
            </a:fld>
            <a:endParaRPr lang="en-US" altLang="en-US">
              <a:latin typeface="Arial" pitchFamily="34" charset="0"/>
              <a:ea typeface="宋体" pitchFamily="2" charset="-122"/>
            </a:endParaRPr>
          </a:p>
        </p:txBody>
      </p:sp>
      <p:sp>
        <p:nvSpPr>
          <p:cNvPr id="47107" name="TextBox 7"/>
          <p:cNvSpPr txBox="1">
            <a:spLocks noChangeArrowheads="1"/>
          </p:cNvSpPr>
          <p:nvPr/>
        </p:nvSpPr>
        <p:spPr bwMode="auto">
          <a:xfrm>
            <a:off x="1390289" y="0"/>
            <a:ext cx="5250082" cy="369332"/>
          </a:xfrm>
          <a:prstGeom prst="rect">
            <a:avLst/>
          </a:prstGeom>
          <a:noFill/>
          <a:ln w="9525">
            <a:noFill/>
            <a:miter lim="800000"/>
            <a:headEnd/>
            <a:tailEnd/>
          </a:ln>
        </p:spPr>
        <p:txBody>
          <a:bodyPr>
            <a:spAutoFit/>
          </a:bodyPr>
          <a:lstStyle/>
          <a:p>
            <a:r>
              <a:rPr lang="en-US" altLang="zh-CN" b="1" dirty="0">
                <a:solidFill>
                  <a:schemeClr val="tx2"/>
                </a:solidFill>
              </a:rPr>
              <a:t>Westlaw Classic</a:t>
            </a:r>
            <a:r>
              <a:rPr lang="zh-CN" altLang="en-US" b="1" dirty="0">
                <a:solidFill>
                  <a:schemeClr val="tx2"/>
                </a:solidFill>
              </a:rPr>
              <a:t>经典判例查询</a:t>
            </a:r>
            <a:endParaRPr lang="en-US" altLang="zh-CN" b="1" dirty="0">
              <a:solidFill>
                <a:schemeClr val="tx2"/>
              </a:solidFill>
            </a:endParaRPr>
          </a:p>
        </p:txBody>
      </p:sp>
      <p:sp>
        <p:nvSpPr>
          <p:cNvPr id="4" name="Rounded Rectangle 3"/>
          <p:cNvSpPr/>
          <p:nvPr/>
        </p:nvSpPr>
        <p:spPr bwMode="auto">
          <a:xfrm>
            <a:off x="81590" y="2510515"/>
            <a:ext cx="2016659" cy="215900"/>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5" name="Rounded Rectangle 4"/>
          <p:cNvSpPr/>
          <p:nvPr/>
        </p:nvSpPr>
        <p:spPr bwMode="auto">
          <a:xfrm>
            <a:off x="4967565" y="2421161"/>
            <a:ext cx="1798715" cy="452210"/>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7" name="Right Arrow 6"/>
          <p:cNvSpPr>
            <a:spLocks noChangeArrowheads="1"/>
          </p:cNvSpPr>
          <p:nvPr/>
        </p:nvSpPr>
        <p:spPr bwMode="auto">
          <a:xfrm>
            <a:off x="7062821" y="3193448"/>
            <a:ext cx="406294" cy="228600"/>
          </a:xfrm>
          <a:prstGeom prst="rightArrow">
            <a:avLst>
              <a:gd name="adj1" fmla="val 50000"/>
              <a:gd name="adj2" fmla="val 50000"/>
            </a:avLst>
          </a:prstGeom>
          <a:solidFill>
            <a:srgbClr val="FF0000"/>
          </a:solidFill>
          <a:ln w="9525" algn="ctr">
            <a:noFill/>
            <a:round/>
            <a:headEnd/>
            <a:tailEnd/>
          </a:ln>
        </p:spPr>
        <p:txBody>
          <a:bodyPr lIns="0" tIns="0" rIns="182880" bIns="0"/>
          <a:lstStyle/>
          <a:p>
            <a:pPr>
              <a:spcBef>
                <a:spcPct val="50000"/>
              </a:spcBef>
            </a:pPr>
            <a:endParaRPr lang="en-US" altLang="zh-CN" sz="2400"/>
          </a:p>
        </p:txBody>
      </p:sp>
      <p:sp>
        <p:nvSpPr>
          <p:cNvPr id="8" name="Rectangle 7"/>
          <p:cNvSpPr/>
          <p:nvPr/>
        </p:nvSpPr>
        <p:spPr bwMode="auto">
          <a:xfrm>
            <a:off x="7672892" y="3041048"/>
            <a:ext cx="4367662" cy="762000"/>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lIns="0" tIns="0" rIns="182880" bIns="0"/>
          <a:lstStyle/>
          <a:p>
            <a:pPr>
              <a:spcBef>
                <a:spcPct val="50000"/>
              </a:spcBef>
              <a:defRPr/>
            </a:pPr>
            <a:r>
              <a:rPr lang="zh-CN" altLang="en-US" sz="1200" dirty="0">
                <a:latin typeface="微软雅黑" pitchFamily="34" charset="-122"/>
                <a:ea typeface="微软雅黑" pitchFamily="34" charset="-122"/>
              </a:rPr>
              <a:t>结果排序智能优化：相关度排序；时间排序；引用次数排序；点击量排序；法院层级、关键词频率。</a:t>
            </a:r>
            <a:endParaRPr lang="en-US" altLang="zh-CN" sz="1200" dirty="0">
              <a:latin typeface="微软雅黑" pitchFamily="34" charset="-122"/>
              <a:ea typeface="微软雅黑" pitchFamily="34" charset="-122"/>
            </a:endParaRPr>
          </a:p>
          <a:p>
            <a:pPr>
              <a:spcBef>
                <a:spcPct val="50000"/>
              </a:spcBef>
              <a:defRPr/>
            </a:pPr>
            <a:r>
              <a:rPr lang="zh-CN" altLang="en-US" sz="1200" dirty="0">
                <a:latin typeface="微软雅黑" pitchFamily="34" charset="-122"/>
                <a:ea typeface="微软雅黑" pitchFamily="34" charset="-122"/>
              </a:rPr>
              <a:t>快速定位您需要参考阅读的判例</a:t>
            </a:r>
            <a:endParaRPr lang="en-US" sz="1200" dirty="0">
              <a:latin typeface="微软雅黑" pitchFamily="34" charset="-122"/>
              <a:ea typeface="微软雅黑" pitchFamily="34" charset="-122"/>
            </a:endParaRPr>
          </a:p>
        </p:txBody>
      </p:sp>
      <p:pic>
        <p:nvPicPr>
          <p:cNvPr id="5123" name="Picture 3"/>
          <p:cNvPicPr>
            <a:picLocks noChangeAspect="1" noChangeArrowheads="1"/>
          </p:cNvPicPr>
          <p:nvPr/>
        </p:nvPicPr>
        <p:blipFill>
          <a:blip r:embed="rId3"/>
          <a:srcRect/>
          <a:stretch>
            <a:fillRect/>
          </a:stretch>
        </p:blipFill>
        <p:spPr bwMode="auto">
          <a:xfrm>
            <a:off x="5518505" y="2891744"/>
            <a:ext cx="1247775" cy="1257300"/>
          </a:xfrm>
          <a:prstGeom prst="rect">
            <a:avLst/>
          </a:prstGeom>
          <a:noFill/>
          <a:ln w="9525">
            <a:noFill/>
            <a:miter lim="800000"/>
            <a:headEnd/>
            <a:tailEnd/>
          </a:ln>
        </p:spPr>
      </p:pic>
    </p:spTree>
    <p:extLst>
      <p:ext uri="{BB962C8B-B14F-4D97-AF65-F5344CB8AC3E}">
        <p14:creationId xmlns:p14="http://schemas.microsoft.com/office/powerpoint/2010/main" val="62070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wipe(down)">
                                      <p:cBhvr>
                                        <p:cTn id="17" dur="500"/>
                                        <p:tgtEl>
                                          <p:spTgt spid="512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13E53F-1894-415A-98C2-80A3B89FE23E}"/>
              </a:ext>
            </a:extLst>
          </p:cNvPr>
          <p:cNvSpPr>
            <a:spLocks noGrp="1"/>
          </p:cNvSpPr>
          <p:nvPr>
            <p:ph type="sldNum" sz="quarter" idx="12"/>
          </p:nvPr>
        </p:nvSpPr>
        <p:spPr/>
        <p:txBody>
          <a:bodyPr/>
          <a:lstStyle/>
          <a:p>
            <a:fld id="{0A655226-6E4F-8847-85CD-AF95F3D3F39A}" type="slidenum">
              <a:rPr lang="en-US" smtClean="0"/>
              <a:pPr/>
              <a:t>11</a:t>
            </a:fld>
            <a:endParaRPr lang="en-US" dirty="0"/>
          </a:p>
        </p:txBody>
      </p:sp>
      <p:pic>
        <p:nvPicPr>
          <p:cNvPr id="4" name="Picture 3">
            <a:extLst>
              <a:ext uri="{FF2B5EF4-FFF2-40B4-BE49-F238E27FC236}">
                <a16:creationId xmlns:a16="http://schemas.microsoft.com/office/drawing/2014/main" id="{F4D7D06C-6F15-40DE-9B14-219CDA3163C6}"/>
              </a:ext>
            </a:extLst>
          </p:cNvPr>
          <p:cNvPicPr>
            <a:picLocks noChangeAspect="1"/>
          </p:cNvPicPr>
          <p:nvPr/>
        </p:nvPicPr>
        <p:blipFill>
          <a:blip r:embed="rId3"/>
          <a:stretch>
            <a:fillRect/>
          </a:stretch>
        </p:blipFill>
        <p:spPr>
          <a:xfrm>
            <a:off x="0" y="691885"/>
            <a:ext cx="12188825" cy="5713715"/>
          </a:xfrm>
          <a:prstGeom prst="rect">
            <a:avLst/>
          </a:prstGeom>
        </p:spPr>
      </p:pic>
      <p:sp>
        <p:nvSpPr>
          <p:cNvPr id="5" name="TextBox 7">
            <a:extLst>
              <a:ext uri="{FF2B5EF4-FFF2-40B4-BE49-F238E27FC236}">
                <a16:creationId xmlns:a16="http://schemas.microsoft.com/office/drawing/2014/main" id="{2A0B8F65-FD7B-4616-85AF-89036496F145}"/>
              </a:ext>
            </a:extLst>
          </p:cNvPr>
          <p:cNvSpPr txBox="1">
            <a:spLocks noChangeArrowheads="1"/>
          </p:cNvSpPr>
          <p:nvPr/>
        </p:nvSpPr>
        <p:spPr bwMode="auto">
          <a:xfrm>
            <a:off x="1031061" y="119854"/>
            <a:ext cx="5250082" cy="369332"/>
          </a:xfrm>
          <a:prstGeom prst="rect">
            <a:avLst/>
          </a:prstGeom>
          <a:noFill/>
          <a:ln w="9525">
            <a:noFill/>
            <a:miter lim="800000"/>
            <a:headEnd/>
            <a:tailEnd/>
          </a:ln>
        </p:spPr>
        <p:txBody>
          <a:bodyPr>
            <a:spAutoFit/>
          </a:bodyPr>
          <a:lstStyle/>
          <a:p>
            <a:r>
              <a:rPr lang="en-US" altLang="zh-CN" b="1" dirty="0">
                <a:solidFill>
                  <a:schemeClr val="tx2"/>
                </a:solidFill>
              </a:rPr>
              <a:t>Westlaw Classic</a:t>
            </a:r>
            <a:r>
              <a:rPr lang="zh-CN" altLang="en-US" b="1" dirty="0">
                <a:solidFill>
                  <a:schemeClr val="tx2"/>
                </a:solidFill>
              </a:rPr>
              <a:t>经典判例查询</a:t>
            </a:r>
            <a:endParaRPr lang="en-US" altLang="zh-CN" b="1" dirty="0">
              <a:solidFill>
                <a:schemeClr val="tx2"/>
              </a:solidFill>
            </a:endParaRPr>
          </a:p>
        </p:txBody>
      </p:sp>
      <p:sp>
        <p:nvSpPr>
          <p:cNvPr id="6" name="Rounded Rectangle 12">
            <a:extLst>
              <a:ext uri="{FF2B5EF4-FFF2-40B4-BE49-F238E27FC236}">
                <a16:creationId xmlns:a16="http://schemas.microsoft.com/office/drawing/2014/main" id="{378BBB9B-02EC-4CC6-AE82-2555888B6C40}"/>
              </a:ext>
            </a:extLst>
          </p:cNvPr>
          <p:cNvSpPr/>
          <p:nvPr/>
        </p:nvSpPr>
        <p:spPr bwMode="auto">
          <a:xfrm>
            <a:off x="373063" y="3434441"/>
            <a:ext cx="2370137" cy="397329"/>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7" name="Right Arrow 13">
            <a:extLst>
              <a:ext uri="{FF2B5EF4-FFF2-40B4-BE49-F238E27FC236}">
                <a16:creationId xmlns:a16="http://schemas.microsoft.com/office/drawing/2014/main" id="{70944256-6510-40E6-867A-7AAA4C835636}"/>
              </a:ext>
            </a:extLst>
          </p:cNvPr>
          <p:cNvSpPr>
            <a:spLocks noChangeArrowheads="1"/>
          </p:cNvSpPr>
          <p:nvPr/>
        </p:nvSpPr>
        <p:spPr bwMode="auto">
          <a:xfrm>
            <a:off x="2963902" y="3548742"/>
            <a:ext cx="304721" cy="152400"/>
          </a:xfrm>
          <a:prstGeom prst="rightArrow">
            <a:avLst>
              <a:gd name="adj1" fmla="val 50000"/>
              <a:gd name="adj2" fmla="val 50000"/>
            </a:avLst>
          </a:prstGeom>
          <a:solidFill>
            <a:srgbClr val="FF0000"/>
          </a:solidFill>
          <a:ln w="9525" algn="ctr">
            <a:noFill/>
            <a:round/>
            <a:headEnd/>
            <a:tailEnd/>
          </a:ln>
        </p:spPr>
        <p:txBody>
          <a:bodyPr lIns="0" tIns="0" rIns="182880" bIns="0"/>
          <a:lstStyle/>
          <a:p>
            <a:pPr>
              <a:spcBef>
                <a:spcPct val="50000"/>
              </a:spcBef>
            </a:pPr>
            <a:endParaRPr lang="en-US" altLang="zh-CN" sz="2400"/>
          </a:p>
        </p:txBody>
      </p:sp>
      <p:sp>
        <p:nvSpPr>
          <p:cNvPr id="8" name="Rectangle 7">
            <a:extLst>
              <a:ext uri="{FF2B5EF4-FFF2-40B4-BE49-F238E27FC236}">
                <a16:creationId xmlns:a16="http://schemas.microsoft.com/office/drawing/2014/main" id="{C71761FE-4B96-4C10-ADD3-9D4675D89458}"/>
              </a:ext>
            </a:extLst>
          </p:cNvPr>
          <p:cNvSpPr/>
          <p:nvPr/>
        </p:nvSpPr>
        <p:spPr bwMode="auto">
          <a:xfrm>
            <a:off x="3489325" y="3510642"/>
            <a:ext cx="3351927" cy="228600"/>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lIns="0" tIns="0" rIns="182880" bIns="0"/>
          <a:lstStyle/>
          <a:p>
            <a:pPr>
              <a:spcBef>
                <a:spcPct val="50000"/>
              </a:spcBef>
              <a:defRPr/>
            </a:pPr>
            <a:r>
              <a:rPr lang="zh-CN" altLang="en-US" sz="1200" dirty="0">
                <a:latin typeface="Arial" charset="0"/>
              </a:rPr>
              <a:t>美国法院判例报告原始扫描件</a:t>
            </a:r>
            <a:endParaRPr lang="en-US" sz="1200" dirty="0">
              <a:latin typeface="Arial" charset="0"/>
            </a:endParaRPr>
          </a:p>
        </p:txBody>
      </p:sp>
    </p:spTree>
    <p:extLst>
      <p:ext uri="{BB962C8B-B14F-4D97-AF65-F5344CB8AC3E}">
        <p14:creationId xmlns:p14="http://schemas.microsoft.com/office/powerpoint/2010/main" val="391435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32D935-4BF0-4458-8EDC-C2B8C3DA348B}"/>
              </a:ext>
            </a:extLst>
          </p:cNvPr>
          <p:cNvPicPr>
            <a:picLocks noChangeAspect="1"/>
          </p:cNvPicPr>
          <p:nvPr/>
        </p:nvPicPr>
        <p:blipFill>
          <a:blip r:embed="rId3"/>
          <a:stretch>
            <a:fillRect/>
          </a:stretch>
        </p:blipFill>
        <p:spPr>
          <a:xfrm>
            <a:off x="-53379" y="727137"/>
            <a:ext cx="12188825" cy="5826064"/>
          </a:xfrm>
          <a:prstGeom prst="rect">
            <a:avLst/>
          </a:prstGeom>
        </p:spPr>
      </p:pic>
      <p:sp>
        <p:nvSpPr>
          <p:cNvPr id="48130" name="Slide Number Placeholder 1"/>
          <p:cNvSpPr>
            <a:spLocks noGrp="1"/>
          </p:cNvSpPr>
          <p:nvPr>
            <p:ph type="sldNum" sz="quarter" idx="11"/>
          </p:nvPr>
        </p:nvSpPr>
        <p:spPr>
          <a:noFill/>
        </p:spPr>
        <p:txBody>
          <a:bodyPr/>
          <a:lstStyle/>
          <a:p>
            <a:fld id="{DF94FAA7-B190-4A8D-A597-8E1FB35744E6}" type="slidenum">
              <a:rPr lang="en-US" altLang="en-US" smtClean="0">
                <a:latin typeface="Arial" pitchFamily="34" charset="0"/>
                <a:ea typeface="宋体" pitchFamily="2" charset="-122"/>
              </a:rPr>
              <a:pPr/>
              <a:t>12</a:t>
            </a:fld>
            <a:endParaRPr lang="en-US" altLang="en-US">
              <a:latin typeface="Arial" pitchFamily="34" charset="0"/>
              <a:ea typeface="宋体" pitchFamily="2" charset="-122"/>
            </a:endParaRPr>
          </a:p>
        </p:txBody>
      </p:sp>
      <p:sp>
        <p:nvSpPr>
          <p:cNvPr id="48131" name="TextBox 5"/>
          <p:cNvSpPr txBox="1">
            <a:spLocks noChangeArrowheads="1"/>
          </p:cNvSpPr>
          <p:nvPr/>
        </p:nvSpPr>
        <p:spPr bwMode="auto">
          <a:xfrm>
            <a:off x="1117309" y="0"/>
            <a:ext cx="10832396" cy="369332"/>
          </a:xfrm>
          <a:prstGeom prst="rect">
            <a:avLst/>
          </a:prstGeom>
          <a:noFill/>
          <a:ln w="9525">
            <a:noFill/>
            <a:miter lim="800000"/>
            <a:headEnd/>
            <a:tailEnd/>
          </a:ln>
        </p:spPr>
        <p:txBody>
          <a:bodyPr>
            <a:spAutoFit/>
          </a:bodyPr>
          <a:lstStyle/>
          <a:p>
            <a:r>
              <a:rPr lang="en-US" altLang="zh-CN" b="1" dirty="0">
                <a:solidFill>
                  <a:schemeClr val="tx2"/>
                </a:solidFill>
              </a:rPr>
              <a:t>Westlaw Classic</a:t>
            </a:r>
            <a:r>
              <a:rPr lang="zh-CN" altLang="en-US" b="1" dirty="0">
                <a:solidFill>
                  <a:schemeClr val="tx2"/>
                </a:solidFill>
              </a:rPr>
              <a:t>判例阅读</a:t>
            </a:r>
            <a:r>
              <a:rPr lang="en-US" altLang="zh-CN" b="1" dirty="0">
                <a:solidFill>
                  <a:schemeClr val="tx2"/>
                </a:solidFill>
              </a:rPr>
              <a:t>- </a:t>
            </a:r>
            <a:r>
              <a:rPr lang="zh-CN" altLang="en-US" b="1" dirty="0">
                <a:solidFill>
                  <a:schemeClr val="tx2"/>
                </a:solidFill>
              </a:rPr>
              <a:t>更加清晰直观同时为您提供更多研究所需资料</a:t>
            </a:r>
            <a:endParaRPr lang="en-US" altLang="zh-CN" b="1" dirty="0">
              <a:solidFill>
                <a:schemeClr val="tx2"/>
              </a:solidFill>
            </a:endParaRPr>
          </a:p>
        </p:txBody>
      </p:sp>
      <p:sp>
        <p:nvSpPr>
          <p:cNvPr id="6" name="Rounded Rectangle 5"/>
          <p:cNvSpPr/>
          <p:nvPr/>
        </p:nvSpPr>
        <p:spPr bwMode="auto">
          <a:xfrm>
            <a:off x="369262" y="3018122"/>
            <a:ext cx="1496093" cy="268627"/>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7" name="Rounded Rectangle 6"/>
          <p:cNvSpPr/>
          <p:nvPr/>
        </p:nvSpPr>
        <p:spPr bwMode="auto">
          <a:xfrm>
            <a:off x="771525" y="4827589"/>
            <a:ext cx="2102304" cy="228600"/>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8" name="Rounded Rectangle 7"/>
          <p:cNvSpPr/>
          <p:nvPr/>
        </p:nvSpPr>
        <p:spPr bwMode="auto">
          <a:xfrm>
            <a:off x="5897033" y="3779614"/>
            <a:ext cx="2615596" cy="2098672"/>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cxnSp>
        <p:nvCxnSpPr>
          <p:cNvPr id="9" name="Straight Arrow Connector 8"/>
          <p:cNvCxnSpPr>
            <a:cxnSpLocks noChangeShapeType="1"/>
          </p:cNvCxnSpPr>
          <p:nvPr/>
        </p:nvCxnSpPr>
        <p:spPr bwMode="auto">
          <a:xfrm>
            <a:off x="1612479" y="5134968"/>
            <a:ext cx="711015" cy="304800"/>
          </a:xfrm>
          <a:prstGeom prst="straightConnector1">
            <a:avLst/>
          </a:prstGeom>
          <a:noFill/>
          <a:ln w="9525" algn="ctr">
            <a:solidFill>
              <a:srgbClr val="FF0000"/>
            </a:solidFill>
            <a:round/>
            <a:headEnd/>
            <a:tailEnd type="arrow" w="med" len="med"/>
          </a:ln>
        </p:spPr>
      </p:cxnSp>
      <p:cxnSp>
        <p:nvCxnSpPr>
          <p:cNvPr id="10" name="Straight Arrow Connector 9"/>
          <p:cNvCxnSpPr>
            <a:cxnSpLocks noChangeShapeType="1"/>
          </p:cNvCxnSpPr>
          <p:nvPr/>
        </p:nvCxnSpPr>
        <p:spPr bwMode="auto">
          <a:xfrm flipH="1">
            <a:off x="4830366" y="5122721"/>
            <a:ext cx="1032664" cy="358775"/>
          </a:xfrm>
          <a:prstGeom prst="straightConnector1">
            <a:avLst/>
          </a:prstGeom>
          <a:noFill/>
          <a:ln w="9525" algn="ctr">
            <a:solidFill>
              <a:srgbClr val="FF0000"/>
            </a:solidFill>
            <a:round/>
            <a:headEnd/>
            <a:tailEnd type="arrow" w="med" len="med"/>
          </a:ln>
        </p:spPr>
      </p:cxnSp>
      <p:sp>
        <p:nvSpPr>
          <p:cNvPr id="12" name="Rectangle 11"/>
          <p:cNvSpPr/>
          <p:nvPr/>
        </p:nvSpPr>
        <p:spPr bwMode="auto">
          <a:xfrm>
            <a:off x="1865355" y="5649686"/>
            <a:ext cx="3555074" cy="228600"/>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lIns="0" tIns="0" rIns="182880" bIns="0"/>
          <a:lstStyle/>
          <a:p>
            <a:pPr>
              <a:spcBef>
                <a:spcPct val="50000"/>
              </a:spcBef>
              <a:defRPr/>
            </a:pPr>
            <a:r>
              <a:rPr lang="zh-CN" altLang="en-US" sz="1000" b="1" dirty="0">
                <a:latin typeface="微软雅黑" pitchFamily="34" charset="-122"/>
                <a:ea typeface="微软雅黑" pitchFamily="34" charset="-122"/>
              </a:rPr>
              <a:t>相关判例和法典内容，智能链接直接跳转</a:t>
            </a:r>
            <a:endParaRPr lang="en-US" sz="1000" b="1" dirty="0">
              <a:latin typeface="微软雅黑" pitchFamily="34" charset="-122"/>
              <a:ea typeface="微软雅黑" pitchFamily="34" charset="-122"/>
            </a:endParaRPr>
          </a:p>
        </p:txBody>
      </p:sp>
    </p:spTree>
    <p:extLst>
      <p:ext uri="{BB962C8B-B14F-4D97-AF65-F5344CB8AC3E}">
        <p14:creationId xmlns:p14="http://schemas.microsoft.com/office/powerpoint/2010/main" val="34055339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E0978F-EDD9-4FDD-B967-B14AE6BDC722}"/>
              </a:ext>
            </a:extLst>
          </p:cNvPr>
          <p:cNvSpPr>
            <a:spLocks noGrp="1"/>
          </p:cNvSpPr>
          <p:nvPr>
            <p:ph type="sldNum" sz="quarter" idx="12"/>
          </p:nvPr>
        </p:nvSpPr>
        <p:spPr/>
        <p:txBody>
          <a:bodyPr/>
          <a:lstStyle/>
          <a:p>
            <a:fld id="{0A655226-6E4F-8847-85CD-AF95F3D3F39A}" type="slidenum">
              <a:rPr lang="en-US" smtClean="0"/>
              <a:pPr/>
              <a:t>13</a:t>
            </a:fld>
            <a:endParaRPr lang="en-US" dirty="0"/>
          </a:p>
        </p:txBody>
      </p:sp>
      <p:pic>
        <p:nvPicPr>
          <p:cNvPr id="4" name="Picture 3">
            <a:extLst>
              <a:ext uri="{FF2B5EF4-FFF2-40B4-BE49-F238E27FC236}">
                <a16:creationId xmlns:a16="http://schemas.microsoft.com/office/drawing/2014/main" id="{842B995F-F52F-4288-8A27-C58015429046}"/>
              </a:ext>
            </a:extLst>
          </p:cNvPr>
          <p:cNvPicPr>
            <a:picLocks noChangeAspect="1"/>
          </p:cNvPicPr>
          <p:nvPr/>
        </p:nvPicPr>
        <p:blipFill>
          <a:blip r:embed="rId2"/>
          <a:stretch>
            <a:fillRect/>
          </a:stretch>
        </p:blipFill>
        <p:spPr>
          <a:xfrm>
            <a:off x="108856" y="521490"/>
            <a:ext cx="12188825" cy="5597305"/>
          </a:xfrm>
          <a:prstGeom prst="rect">
            <a:avLst/>
          </a:prstGeom>
        </p:spPr>
      </p:pic>
      <p:sp>
        <p:nvSpPr>
          <p:cNvPr id="5" name="TextBox 5">
            <a:extLst>
              <a:ext uri="{FF2B5EF4-FFF2-40B4-BE49-F238E27FC236}">
                <a16:creationId xmlns:a16="http://schemas.microsoft.com/office/drawing/2014/main" id="{814E4D74-8862-4D03-BBC7-26597F77EE24}"/>
              </a:ext>
            </a:extLst>
          </p:cNvPr>
          <p:cNvSpPr txBox="1">
            <a:spLocks noChangeArrowheads="1"/>
          </p:cNvSpPr>
          <p:nvPr/>
        </p:nvSpPr>
        <p:spPr bwMode="auto">
          <a:xfrm>
            <a:off x="1117309" y="0"/>
            <a:ext cx="10832396" cy="369332"/>
          </a:xfrm>
          <a:prstGeom prst="rect">
            <a:avLst/>
          </a:prstGeom>
          <a:noFill/>
          <a:ln w="9525">
            <a:noFill/>
            <a:miter lim="800000"/>
            <a:headEnd/>
            <a:tailEnd/>
          </a:ln>
        </p:spPr>
        <p:txBody>
          <a:bodyPr>
            <a:spAutoFit/>
          </a:bodyPr>
          <a:lstStyle/>
          <a:p>
            <a:r>
              <a:rPr lang="en-US" altLang="zh-CN" b="1" dirty="0">
                <a:solidFill>
                  <a:schemeClr val="tx2"/>
                </a:solidFill>
              </a:rPr>
              <a:t>Westlaw Classic </a:t>
            </a:r>
            <a:r>
              <a:rPr lang="zh-CN" altLang="en-US" b="1" dirty="0">
                <a:solidFill>
                  <a:schemeClr val="tx2"/>
                </a:solidFill>
              </a:rPr>
              <a:t>判例阅读</a:t>
            </a:r>
            <a:r>
              <a:rPr lang="en-US" altLang="zh-CN" b="1" dirty="0">
                <a:solidFill>
                  <a:schemeClr val="tx2"/>
                </a:solidFill>
              </a:rPr>
              <a:t>- </a:t>
            </a:r>
            <a:r>
              <a:rPr lang="zh-CN" altLang="en-US" b="1" dirty="0">
                <a:solidFill>
                  <a:schemeClr val="tx2"/>
                </a:solidFill>
              </a:rPr>
              <a:t>更加清晰直观同时为您提供更多研究所需资料</a:t>
            </a:r>
            <a:endParaRPr lang="en-US" altLang="zh-CN" b="1" dirty="0">
              <a:solidFill>
                <a:schemeClr val="tx2"/>
              </a:solidFill>
            </a:endParaRPr>
          </a:p>
        </p:txBody>
      </p:sp>
      <p:sp>
        <p:nvSpPr>
          <p:cNvPr id="6" name="Rounded Rectangle 13">
            <a:extLst>
              <a:ext uri="{FF2B5EF4-FFF2-40B4-BE49-F238E27FC236}">
                <a16:creationId xmlns:a16="http://schemas.microsoft.com/office/drawing/2014/main" id="{DC5B9436-9F26-479D-8433-B4E3554DE0ED}"/>
              </a:ext>
            </a:extLst>
          </p:cNvPr>
          <p:cNvSpPr/>
          <p:nvPr/>
        </p:nvSpPr>
        <p:spPr bwMode="auto">
          <a:xfrm>
            <a:off x="3071540" y="3429000"/>
            <a:ext cx="3808231" cy="1632857"/>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7" name="Down Arrow 14">
            <a:extLst>
              <a:ext uri="{FF2B5EF4-FFF2-40B4-BE49-F238E27FC236}">
                <a16:creationId xmlns:a16="http://schemas.microsoft.com/office/drawing/2014/main" id="{419F56A8-C05F-46A2-A18A-357BD68C0A26}"/>
              </a:ext>
            </a:extLst>
          </p:cNvPr>
          <p:cNvSpPr>
            <a:spLocks noChangeArrowheads="1"/>
          </p:cNvSpPr>
          <p:nvPr/>
        </p:nvSpPr>
        <p:spPr bwMode="auto">
          <a:xfrm rot="16425184">
            <a:off x="7142159" y="4066041"/>
            <a:ext cx="383018" cy="358775"/>
          </a:xfrm>
          <a:prstGeom prst="downArrow">
            <a:avLst>
              <a:gd name="adj1" fmla="val 50000"/>
              <a:gd name="adj2" fmla="val 49945"/>
            </a:avLst>
          </a:prstGeom>
          <a:solidFill>
            <a:srgbClr val="FF0000"/>
          </a:solidFill>
          <a:ln w="9525" algn="ctr">
            <a:noFill/>
            <a:round/>
            <a:headEnd/>
            <a:tailEnd/>
          </a:ln>
        </p:spPr>
        <p:txBody>
          <a:bodyPr lIns="0" tIns="0" rIns="182880" bIns="0"/>
          <a:lstStyle/>
          <a:p>
            <a:pPr>
              <a:spcBef>
                <a:spcPct val="50000"/>
              </a:spcBef>
            </a:pPr>
            <a:endParaRPr lang="en-US" altLang="zh-CN" sz="2400"/>
          </a:p>
        </p:txBody>
      </p:sp>
      <p:sp>
        <p:nvSpPr>
          <p:cNvPr id="8" name="Rectangle 7">
            <a:extLst>
              <a:ext uri="{FF2B5EF4-FFF2-40B4-BE49-F238E27FC236}">
                <a16:creationId xmlns:a16="http://schemas.microsoft.com/office/drawing/2014/main" id="{12238C09-CB8E-4165-8D93-197BD7230C5B}"/>
              </a:ext>
            </a:extLst>
          </p:cNvPr>
          <p:cNvSpPr/>
          <p:nvPr/>
        </p:nvSpPr>
        <p:spPr bwMode="auto">
          <a:xfrm>
            <a:off x="7938339" y="3648173"/>
            <a:ext cx="3808231" cy="1413684"/>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lIns="0" tIns="0" rIns="182880" bIns="0"/>
          <a:lstStyle/>
          <a:p>
            <a:pPr>
              <a:spcBef>
                <a:spcPct val="50000"/>
              </a:spcBef>
              <a:defRPr/>
            </a:pPr>
            <a:r>
              <a:rPr lang="zh-CN" altLang="en-US" sz="1600" dirty="0">
                <a:latin typeface="微软雅黑" pitchFamily="34" charset="-122"/>
                <a:ea typeface="微软雅黑" pitchFamily="34" charset="-122"/>
              </a:rPr>
              <a:t>直接进入</a:t>
            </a:r>
            <a:r>
              <a:rPr lang="en-US" altLang="zh-CN" sz="1600" dirty="0">
                <a:latin typeface="微软雅黑" pitchFamily="34" charset="-122"/>
                <a:ea typeface="微软雅黑" pitchFamily="34" charset="-122"/>
              </a:rPr>
              <a:t>West</a:t>
            </a:r>
            <a:r>
              <a:rPr lang="zh-CN" altLang="en-US" sz="1600" dirty="0">
                <a:latin typeface="微软雅黑" pitchFamily="34" charset="-122"/>
                <a:ea typeface="微软雅黑" pitchFamily="34" charset="-122"/>
              </a:rPr>
              <a:t>公司的钥匙码系统</a:t>
            </a:r>
            <a:endParaRPr lang="en-US" altLang="zh-CN" sz="1600" dirty="0">
              <a:latin typeface="微软雅黑" pitchFamily="34" charset="-122"/>
              <a:ea typeface="微软雅黑" pitchFamily="34" charset="-122"/>
            </a:endParaRPr>
          </a:p>
          <a:p>
            <a:pPr>
              <a:spcBef>
                <a:spcPct val="50000"/>
              </a:spcBef>
              <a:defRPr/>
            </a:pPr>
            <a:r>
              <a:rPr lang="zh-CN" altLang="en-US" sz="1600" dirty="0">
                <a:latin typeface="微软雅黑" pitchFamily="34" charset="-122"/>
                <a:ea typeface="微软雅黑" pitchFamily="34" charset="-122"/>
              </a:rPr>
              <a:t>钥匙码系统是将法律概念或者法律要点与具体案例相连接，您可以快速定位到关注的法律要点以及与之最相关的判例</a:t>
            </a:r>
            <a:endParaRPr lang="en-US" sz="1600" dirty="0">
              <a:latin typeface="微软雅黑" pitchFamily="34" charset="-122"/>
              <a:ea typeface="微软雅黑" pitchFamily="34" charset="-122"/>
            </a:endParaRPr>
          </a:p>
        </p:txBody>
      </p:sp>
    </p:spTree>
    <p:extLst>
      <p:ext uri="{BB962C8B-B14F-4D97-AF65-F5344CB8AC3E}">
        <p14:creationId xmlns:p14="http://schemas.microsoft.com/office/powerpoint/2010/main" val="245794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D50793-0025-41DA-8A6F-C5404B6676B4}"/>
              </a:ext>
            </a:extLst>
          </p:cNvPr>
          <p:cNvPicPr>
            <a:picLocks noChangeAspect="1"/>
          </p:cNvPicPr>
          <p:nvPr/>
        </p:nvPicPr>
        <p:blipFill>
          <a:blip r:embed="rId3"/>
          <a:stretch>
            <a:fillRect/>
          </a:stretch>
        </p:blipFill>
        <p:spPr>
          <a:xfrm>
            <a:off x="0" y="609772"/>
            <a:ext cx="12188825" cy="5638456"/>
          </a:xfrm>
          <a:prstGeom prst="rect">
            <a:avLst/>
          </a:prstGeom>
        </p:spPr>
      </p:pic>
      <p:sp>
        <p:nvSpPr>
          <p:cNvPr id="49154" name="Slide Number Placeholder 1"/>
          <p:cNvSpPr>
            <a:spLocks noGrp="1"/>
          </p:cNvSpPr>
          <p:nvPr>
            <p:ph type="sldNum" sz="quarter" idx="11"/>
          </p:nvPr>
        </p:nvSpPr>
        <p:spPr>
          <a:noFill/>
        </p:spPr>
        <p:txBody>
          <a:bodyPr/>
          <a:lstStyle/>
          <a:p>
            <a:fld id="{2FD00C9D-4128-4BBB-88B7-3C82F129B5C7}" type="slidenum">
              <a:rPr lang="en-US" altLang="en-US" smtClean="0">
                <a:latin typeface="Arial" pitchFamily="34" charset="0"/>
                <a:ea typeface="宋体" pitchFamily="2" charset="-122"/>
              </a:rPr>
              <a:pPr/>
              <a:t>14</a:t>
            </a:fld>
            <a:endParaRPr lang="en-US" altLang="en-US">
              <a:latin typeface="Arial" pitchFamily="34" charset="0"/>
              <a:ea typeface="宋体" pitchFamily="2" charset="-122"/>
            </a:endParaRPr>
          </a:p>
        </p:txBody>
      </p:sp>
      <p:sp>
        <p:nvSpPr>
          <p:cNvPr id="49155" name="TextBox 8"/>
          <p:cNvSpPr txBox="1">
            <a:spLocks noChangeArrowheads="1"/>
          </p:cNvSpPr>
          <p:nvPr/>
        </p:nvSpPr>
        <p:spPr bwMode="auto">
          <a:xfrm>
            <a:off x="719479" y="115889"/>
            <a:ext cx="6238308" cy="369887"/>
          </a:xfrm>
          <a:prstGeom prst="rect">
            <a:avLst/>
          </a:prstGeom>
          <a:noFill/>
          <a:ln w="9525">
            <a:noFill/>
            <a:miter lim="800000"/>
            <a:headEnd/>
            <a:tailEnd/>
          </a:ln>
        </p:spPr>
        <p:txBody>
          <a:bodyPr>
            <a:spAutoFit/>
          </a:bodyPr>
          <a:lstStyle/>
          <a:p>
            <a:r>
              <a:rPr lang="en-US" altLang="zh-CN" b="1" dirty="0">
                <a:solidFill>
                  <a:schemeClr val="tx2"/>
                </a:solidFill>
              </a:rPr>
              <a:t>West</a:t>
            </a:r>
            <a:r>
              <a:rPr lang="zh-CN" altLang="en-US" b="1" dirty="0">
                <a:solidFill>
                  <a:schemeClr val="tx2"/>
                </a:solidFill>
              </a:rPr>
              <a:t>公司钥匙码系统</a:t>
            </a:r>
            <a:endParaRPr lang="en-US" altLang="zh-CN" b="1" dirty="0">
              <a:solidFill>
                <a:schemeClr val="tx2"/>
              </a:solidFill>
            </a:endParaRPr>
          </a:p>
        </p:txBody>
      </p:sp>
      <p:sp>
        <p:nvSpPr>
          <p:cNvPr id="4" name="Rounded Rectangle 3"/>
          <p:cNvSpPr/>
          <p:nvPr/>
        </p:nvSpPr>
        <p:spPr bwMode="auto">
          <a:xfrm>
            <a:off x="282665" y="2924175"/>
            <a:ext cx="2025106" cy="288925"/>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pic>
        <p:nvPicPr>
          <p:cNvPr id="3" name="Picture 2">
            <a:extLst>
              <a:ext uri="{FF2B5EF4-FFF2-40B4-BE49-F238E27FC236}">
                <a16:creationId xmlns:a16="http://schemas.microsoft.com/office/drawing/2014/main" id="{3FBD8E16-40D0-4542-92AA-23A2751D1D0C}"/>
              </a:ext>
            </a:extLst>
          </p:cNvPr>
          <p:cNvPicPr>
            <a:picLocks noChangeAspect="1"/>
          </p:cNvPicPr>
          <p:nvPr/>
        </p:nvPicPr>
        <p:blipFill>
          <a:blip r:embed="rId4"/>
          <a:stretch>
            <a:fillRect/>
          </a:stretch>
        </p:blipFill>
        <p:spPr>
          <a:xfrm>
            <a:off x="-1" y="534486"/>
            <a:ext cx="12188825" cy="5789028"/>
          </a:xfrm>
          <a:prstGeom prst="rect">
            <a:avLst/>
          </a:prstGeom>
        </p:spPr>
      </p:pic>
      <p:sp>
        <p:nvSpPr>
          <p:cNvPr id="6" name="Rounded Rectangle 5"/>
          <p:cNvSpPr/>
          <p:nvPr/>
        </p:nvSpPr>
        <p:spPr bwMode="auto">
          <a:xfrm>
            <a:off x="6817688" y="4681766"/>
            <a:ext cx="1821975" cy="215900"/>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pic>
        <p:nvPicPr>
          <p:cNvPr id="5" name="Picture 4">
            <a:extLst>
              <a:ext uri="{FF2B5EF4-FFF2-40B4-BE49-F238E27FC236}">
                <a16:creationId xmlns:a16="http://schemas.microsoft.com/office/drawing/2014/main" id="{AC91C627-C8DE-4367-862B-4C28E770A1A5}"/>
              </a:ext>
            </a:extLst>
          </p:cNvPr>
          <p:cNvPicPr>
            <a:picLocks noChangeAspect="1"/>
          </p:cNvPicPr>
          <p:nvPr/>
        </p:nvPicPr>
        <p:blipFill>
          <a:blip r:embed="rId5"/>
          <a:stretch>
            <a:fillRect/>
          </a:stretch>
        </p:blipFill>
        <p:spPr>
          <a:xfrm>
            <a:off x="-1" y="543914"/>
            <a:ext cx="12188825" cy="5751295"/>
          </a:xfrm>
          <a:prstGeom prst="rect">
            <a:avLst/>
          </a:prstGeom>
        </p:spPr>
      </p:pic>
      <p:sp>
        <p:nvSpPr>
          <p:cNvPr id="12" name="Rounded Rectangle 11"/>
          <p:cNvSpPr/>
          <p:nvPr/>
        </p:nvSpPr>
        <p:spPr bwMode="auto">
          <a:xfrm>
            <a:off x="1400050" y="5527503"/>
            <a:ext cx="3030435" cy="288925"/>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pic>
        <p:nvPicPr>
          <p:cNvPr id="7" name="Picture 6">
            <a:extLst>
              <a:ext uri="{FF2B5EF4-FFF2-40B4-BE49-F238E27FC236}">
                <a16:creationId xmlns:a16="http://schemas.microsoft.com/office/drawing/2014/main" id="{414824C8-7672-4A92-A1DA-65075A4CCA95}"/>
              </a:ext>
            </a:extLst>
          </p:cNvPr>
          <p:cNvPicPr>
            <a:picLocks noChangeAspect="1"/>
          </p:cNvPicPr>
          <p:nvPr/>
        </p:nvPicPr>
        <p:blipFill>
          <a:blip r:embed="rId6"/>
          <a:stretch>
            <a:fillRect/>
          </a:stretch>
        </p:blipFill>
        <p:spPr>
          <a:xfrm>
            <a:off x="-1" y="626153"/>
            <a:ext cx="12188825" cy="5605694"/>
          </a:xfrm>
          <a:prstGeom prst="rect">
            <a:avLst/>
          </a:prstGeom>
        </p:spPr>
      </p:pic>
      <p:sp>
        <p:nvSpPr>
          <p:cNvPr id="14" name="Oval Callout 13"/>
          <p:cNvSpPr/>
          <p:nvPr/>
        </p:nvSpPr>
        <p:spPr bwMode="auto">
          <a:xfrm>
            <a:off x="6716550" y="3445104"/>
            <a:ext cx="3648183" cy="863600"/>
          </a:xfrm>
          <a:prstGeom prst="wedgeEllipseCallout">
            <a:avLst/>
          </a:prstGeom>
          <a:solidFill>
            <a:schemeClr val="tx2">
              <a:lumMod val="40000"/>
              <a:lumOff val="60000"/>
            </a:schemeClr>
          </a:solidFill>
          <a:ln w="9525" cap="flat" cmpd="sng" algn="ctr">
            <a:noFill/>
            <a:prstDash val="solid"/>
            <a:round/>
            <a:headEnd type="none" w="med" len="med"/>
            <a:tailEnd type="none" w="med" len="med"/>
          </a:ln>
          <a:effectLst/>
        </p:spPr>
        <p:txBody>
          <a:bodyPr lIns="0" tIns="0" rIns="182880" bIns="0"/>
          <a:lstStyle/>
          <a:p>
            <a:pPr>
              <a:spcBef>
                <a:spcPct val="50000"/>
              </a:spcBef>
              <a:defRPr/>
            </a:pPr>
            <a:r>
              <a:rPr lang="zh-CN" altLang="en-US" sz="2000" dirty="0">
                <a:latin typeface="微软雅黑" pitchFamily="34" charset="-122"/>
                <a:ea typeface="微软雅黑" pitchFamily="34" charset="-122"/>
              </a:rPr>
              <a:t>与此法律要点相关的判例</a:t>
            </a:r>
            <a:endParaRPr lang="en-US" sz="2000" dirty="0">
              <a:latin typeface="微软雅黑" pitchFamily="34" charset="-122"/>
              <a:ea typeface="微软雅黑" pitchFamily="34" charset="-122"/>
            </a:endParaRPr>
          </a:p>
        </p:txBody>
      </p:sp>
    </p:spTree>
    <p:extLst>
      <p:ext uri="{BB962C8B-B14F-4D97-AF65-F5344CB8AC3E}">
        <p14:creationId xmlns:p14="http://schemas.microsoft.com/office/powerpoint/2010/main" val="40226643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linds(horizont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43675-5F02-4652-9668-180E17BC8439}"/>
              </a:ext>
            </a:extLst>
          </p:cNvPr>
          <p:cNvPicPr>
            <a:picLocks noChangeAspect="1"/>
          </p:cNvPicPr>
          <p:nvPr/>
        </p:nvPicPr>
        <p:blipFill>
          <a:blip r:embed="rId2"/>
          <a:stretch>
            <a:fillRect/>
          </a:stretch>
        </p:blipFill>
        <p:spPr>
          <a:xfrm>
            <a:off x="-1588" y="686674"/>
            <a:ext cx="12188825" cy="6095125"/>
          </a:xfrm>
          <a:prstGeom prst="rect">
            <a:avLst/>
          </a:prstGeom>
        </p:spPr>
      </p:pic>
      <p:sp>
        <p:nvSpPr>
          <p:cNvPr id="50178" name="Slide Number Placeholder 1"/>
          <p:cNvSpPr>
            <a:spLocks noGrp="1"/>
          </p:cNvSpPr>
          <p:nvPr>
            <p:ph type="sldNum" sz="quarter" idx="11"/>
          </p:nvPr>
        </p:nvSpPr>
        <p:spPr>
          <a:noFill/>
        </p:spPr>
        <p:txBody>
          <a:bodyPr/>
          <a:lstStyle/>
          <a:p>
            <a:fld id="{C508A7C6-DF56-4140-8539-4288049CEF3F}" type="slidenum">
              <a:rPr lang="en-US" altLang="en-US" smtClean="0">
                <a:latin typeface="Arial" pitchFamily="34" charset="0"/>
                <a:ea typeface="宋体" pitchFamily="2" charset="-122"/>
              </a:rPr>
              <a:pPr/>
              <a:t>15</a:t>
            </a:fld>
            <a:endParaRPr lang="en-US" altLang="en-US">
              <a:latin typeface="Arial" pitchFamily="34" charset="0"/>
              <a:ea typeface="宋体" pitchFamily="2" charset="-122"/>
            </a:endParaRPr>
          </a:p>
        </p:txBody>
      </p:sp>
      <p:sp>
        <p:nvSpPr>
          <p:cNvPr id="50179" name="TextBox 6"/>
          <p:cNvSpPr txBox="1">
            <a:spLocks noChangeArrowheads="1"/>
          </p:cNvSpPr>
          <p:nvPr/>
        </p:nvSpPr>
        <p:spPr bwMode="auto">
          <a:xfrm>
            <a:off x="526913" y="188913"/>
            <a:ext cx="11661912" cy="369332"/>
          </a:xfrm>
          <a:prstGeom prst="rect">
            <a:avLst/>
          </a:prstGeom>
          <a:noFill/>
          <a:ln w="9525">
            <a:noFill/>
            <a:miter lim="800000"/>
            <a:headEnd/>
            <a:tailEnd/>
          </a:ln>
        </p:spPr>
        <p:txBody>
          <a:bodyPr>
            <a:spAutoFit/>
          </a:bodyPr>
          <a:lstStyle/>
          <a:p>
            <a:r>
              <a:rPr lang="en-US" altLang="zh-CN" b="1" dirty="0">
                <a:solidFill>
                  <a:schemeClr val="tx2"/>
                </a:solidFill>
              </a:rPr>
              <a:t>Westlaw Classic</a:t>
            </a:r>
            <a:r>
              <a:rPr lang="zh-CN" altLang="en-US" b="1" dirty="0">
                <a:solidFill>
                  <a:schemeClr val="tx2"/>
                </a:solidFill>
              </a:rPr>
              <a:t>提供了判例的法律状态，历史以及与此案相关的其他参考文献</a:t>
            </a:r>
            <a:endParaRPr lang="en-US" altLang="zh-CN" b="1" dirty="0">
              <a:solidFill>
                <a:schemeClr val="tx2"/>
              </a:solidFill>
            </a:endParaRPr>
          </a:p>
        </p:txBody>
      </p:sp>
      <p:sp>
        <p:nvSpPr>
          <p:cNvPr id="11" name="Rounded Rectangle 10"/>
          <p:cNvSpPr/>
          <p:nvPr/>
        </p:nvSpPr>
        <p:spPr bwMode="auto">
          <a:xfrm>
            <a:off x="2079085" y="2459786"/>
            <a:ext cx="1407214" cy="287336"/>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7" name="Rounded Rectangle 6"/>
          <p:cNvSpPr/>
          <p:nvPr/>
        </p:nvSpPr>
        <p:spPr bwMode="auto">
          <a:xfrm>
            <a:off x="335734" y="3141663"/>
            <a:ext cx="4896691" cy="287337"/>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60425" name="Up Arrow 9"/>
          <p:cNvSpPr>
            <a:spLocks noChangeArrowheads="1"/>
          </p:cNvSpPr>
          <p:nvPr/>
        </p:nvSpPr>
        <p:spPr bwMode="auto">
          <a:xfrm>
            <a:off x="2399674" y="2852738"/>
            <a:ext cx="383018" cy="288925"/>
          </a:xfrm>
          <a:prstGeom prst="upArrow">
            <a:avLst>
              <a:gd name="adj1" fmla="val 50000"/>
              <a:gd name="adj2" fmla="val 50276"/>
            </a:avLst>
          </a:prstGeom>
          <a:solidFill>
            <a:srgbClr val="FF0000"/>
          </a:solidFill>
          <a:ln w="9525" algn="ctr">
            <a:noFill/>
            <a:round/>
            <a:headEnd/>
            <a:tailEnd/>
          </a:ln>
        </p:spPr>
        <p:txBody>
          <a:bodyPr lIns="0" tIns="0" rIns="182880" bIns="0"/>
          <a:lstStyle/>
          <a:p>
            <a:pPr>
              <a:spcBef>
                <a:spcPct val="50000"/>
              </a:spcBef>
            </a:pPr>
            <a:endParaRPr lang="en-US" altLang="zh-CN" sz="2400"/>
          </a:p>
        </p:txBody>
      </p:sp>
      <p:sp>
        <p:nvSpPr>
          <p:cNvPr id="6" name="Rounded Rectangle 5"/>
          <p:cNvSpPr/>
          <p:nvPr/>
        </p:nvSpPr>
        <p:spPr bwMode="auto">
          <a:xfrm>
            <a:off x="3681837" y="2459786"/>
            <a:ext cx="3905506" cy="304798"/>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8" name="Down Arrow 7"/>
          <p:cNvSpPr>
            <a:spLocks noChangeArrowheads="1"/>
          </p:cNvSpPr>
          <p:nvPr/>
        </p:nvSpPr>
        <p:spPr bwMode="auto">
          <a:xfrm>
            <a:off x="6578147" y="2783829"/>
            <a:ext cx="203147" cy="228600"/>
          </a:xfrm>
          <a:prstGeom prst="downArrow">
            <a:avLst>
              <a:gd name="adj1" fmla="val 50000"/>
              <a:gd name="adj2" fmla="val 50000"/>
            </a:avLst>
          </a:prstGeom>
          <a:solidFill>
            <a:srgbClr val="FF0000"/>
          </a:solidFill>
          <a:ln w="9525" algn="ctr">
            <a:noFill/>
            <a:round/>
            <a:headEnd/>
            <a:tailEnd/>
          </a:ln>
        </p:spPr>
        <p:txBody>
          <a:bodyPr lIns="0" tIns="0" rIns="182880" bIns="0"/>
          <a:lstStyle/>
          <a:p>
            <a:pPr>
              <a:spcBef>
                <a:spcPct val="50000"/>
              </a:spcBef>
            </a:pPr>
            <a:endParaRPr lang="en-US" altLang="zh-CN" sz="2400"/>
          </a:p>
        </p:txBody>
      </p:sp>
      <p:sp>
        <p:nvSpPr>
          <p:cNvPr id="9" name="Rectangle 8"/>
          <p:cNvSpPr/>
          <p:nvPr/>
        </p:nvSpPr>
        <p:spPr bwMode="auto">
          <a:xfrm>
            <a:off x="5926364" y="3141890"/>
            <a:ext cx="5087142" cy="936625"/>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lIns="0" tIns="0" rIns="182880" bIns="0"/>
          <a:lstStyle/>
          <a:p>
            <a:pPr>
              <a:spcBef>
                <a:spcPct val="50000"/>
              </a:spcBef>
              <a:defRPr/>
            </a:pPr>
            <a:r>
              <a:rPr lang="en-US" altLang="zh-CN" sz="1200" b="1" dirty="0">
                <a:latin typeface="微软雅黑" pitchFamily="34" charset="-122"/>
                <a:ea typeface="微软雅黑" pitchFamily="34" charset="-122"/>
              </a:rPr>
              <a:t>History - </a:t>
            </a:r>
            <a:r>
              <a:rPr lang="zh-CN" altLang="en-US" sz="1200" b="1" dirty="0">
                <a:latin typeface="微软雅黑" pitchFamily="34" charset="-122"/>
                <a:ea typeface="微软雅黑" pitchFamily="34" charset="-122"/>
              </a:rPr>
              <a:t>此案的历史判决；</a:t>
            </a:r>
            <a:endParaRPr lang="en-US" altLang="zh-CN" sz="1200" b="1" dirty="0">
              <a:latin typeface="微软雅黑" pitchFamily="34" charset="-122"/>
              <a:ea typeface="微软雅黑" pitchFamily="34" charset="-122"/>
            </a:endParaRPr>
          </a:p>
          <a:p>
            <a:pPr>
              <a:spcBef>
                <a:spcPct val="50000"/>
              </a:spcBef>
              <a:defRPr/>
            </a:pPr>
            <a:r>
              <a:rPr lang="en-US" altLang="zh-CN" sz="1200" b="1" dirty="0">
                <a:latin typeface="微软雅黑" pitchFamily="34" charset="-122"/>
                <a:ea typeface="微软雅黑" pitchFamily="34" charset="-122"/>
              </a:rPr>
              <a:t>Citing reference - </a:t>
            </a:r>
            <a:r>
              <a:rPr lang="zh-CN" altLang="en-US" sz="1200" b="1" dirty="0">
                <a:latin typeface="微软雅黑" pitchFamily="34" charset="-122"/>
                <a:ea typeface="微软雅黑" pitchFamily="34" charset="-122"/>
              </a:rPr>
              <a:t>此案被哪些文献资料评论和引用；</a:t>
            </a:r>
            <a:endParaRPr lang="en-US" altLang="zh-CN" sz="1200" b="1" dirty="0">
              <a:latin typeface="微软雅黑" pitchFamily="34" charset="-122"/>
              <a:ea typeface="微软雅黑" pitchFamily="34" charset="-122"/>
            </a:endParaRPr>
          </a:p>
          <a:p>
            <a:pPr>
              <a:spcBef>
                <a:spcPct val="50000"/>
              </a:spcBef>
              <a:defRPr/>
            </a:pPr>
            <a:r>
              <a:rPr lang="en-US" altLang="zh-CN" sz="1200" b="1" dirty="0">
                <a:latin typeface="微软雅黑" pitchFamily="34" charset="-122"/>
                <a:ea typeface="微软雅黑" pitchFamily="34" charset="-122"/>
              </a:rPr>
              <a:t>Table of Authorities - </a:t>
            </a:r>
            <a:r>
              <a:rPr lang="zh-CN" altLang="en-US" sz="1200" b="1" dirty="0">
                <a:latin typeface="微软雅黑" pitchFamily="34" charset="-122"/>
                <a:ea typeface="微软雅黑" pitchFamily="34" charset="-122"/>
              </a:rPr>
              <a:t>此案中讨论了哪些经典案例</a:t>
            </a:r>
            <a:r>
              <a:rPr lang="zh-CN" altLang="en-US" sz="1000" b="1" dirty="0">
                <a:latin typeface="微软雅黑" pitchFamily="34" charset="-122"/>
                <a:ea typeface="微软雅黑" pitchFamily="34" charset="-122"/>
              </a:rPr>
              <a:t>。</a:t>
            </a:r>
            <a:endParaRPr lang="en-US" sz="1000" b="1" dirty="0">
              <a:latin typeface="微软雅黑" pitchFamily="34" charset="-122"/>
              <a:ea typeface="微软雅黑" pitchFamily="34" charset="-122"/>
            </a:endParaRPr>
          </a:p>
        </p:txBody>
      </p:sp>
    </p:spTree>
    <p:extLst>
      <p:ext uri="{BB962C8B-B14F-4D97-AF65-F5344CB8AC3E}">
        <p14:creationId xmlns:p14="http://schemas.microsoft.com/office/powerpoint/2010/main" val="22211615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0425"/>
                                        </p:tgtEl>
                                        <p:attrNameLst>
                                          <p:attrName>style.visibility</p:attrName>
                                        </p:attrNameLst>
                                      </p:cBhvr>
                                      <p:to>
                                        <p:strVal val="visible"/>
                                      </p:to>
                                    </p:set>
                                    <p:animEffect transition="in" filter="blinds(horizontal)">
                                      <p:cBhvr>
                                        <p:cTn id="12" dur="500"/>
                                        <p:tgtEl>
                                          <p:spTgt spid="604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60425" grpId="0" animBg="1"/>
      <p:bldP spid="6"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371975" y="779149"/>
            <a:ext cx="6819900" cy="5429250"/>
          </a:xfrm>
          <a:prstGeom prst="rect">
            <a:avLst/>
          </a:prstGeom>
          <a:noFill/>
          <a:ln w="9525">
            <a:noFill/>
            <a:miter lim="800000"/>
            <a:headEnd/>
            <a:tailEnd/>
          </a:ln>
        </p:spPr>
      </p:pic>
      <p:sp>
        <p:nvSpPr>
          <p:cNvPr id="51202" name="Slide Number Placeholder 1"/>
          <p:cNvSpPr>
            <a:spLocks noGrp="1"/>
          </p:cNvSpPr>
          <p:nvPr>
            <p:ph type="sldNum" sz="quarter" idx="11"/>
          </p:nvPr>
        </p:nvSpPr>
        <p:spPr>
          <a:noFill/>
        </p:spPr>
        <p:txBody>
          <a:bodyPr/>
          <a:lstStyle/>
          <a:p>
            <a:fld id="{CDFED2F3-8F3B-48DE-B07B-3B27463BD12F}" type="slidenum">
              <a:rPr lang="en-US" altLang="en-US" smtClean="0">
                <a:latin typeface="Arial" pitchFamily="34" charset="0"/>
                <a:ea typeface="宋体" pitchFamily="2" charset="-122"/>
              </a:rPr>
              <a:pPr/>
              <a:t>16</a:t>
            </a:fld>
            <a:endParaRPr lang="en-US" altLang="en-US">
              <a:latin typeface="Arial" pitchFamily="34" charset="0"/>
              <a:ea typeface="宋体" pitchFamily="2" charset="-122"/>
            </a:endParaRPr>
          </a:p>
        </p:txBody>
      </p:sp>
      <p:sp>
        <p:nvSpPr>
          <p:cNvPr id="51204" name="TextBox 3"/>
          <p:cNvSpPr txBox="1">
            <a:spLocks noChangeArrowheads="1"/>
          </p:cNvSpPr>
          <p:nvPr/>
        </p:nvSpPr>
        <p:spPr bwMode="auto">
          <a:xfrm>
            <a:off x="719480" y="188913"/>
            <a:ext cx="9213567" cy="369332"/>
          </a:xfrm>
          <a:prstGeom prst="rect">
            <a:avLst/>
          </a:prstGeom>
          <a:noFill/>
          <a:ln w="9525">
            <a:noFill/>
            <a:miter lim="800000"/>
            <a:headEnd/>
            <a:tailEnd/>
          </a:ln>
        </p:spPr>
        <p:txBody>
          <a:bodyPr>
            <a:spAutoFit/>
          </a:bodyPr>
          <a:lstStyle/>
          <a:p>
            <a:r>
              <a:rPr lang="en-US" altLang="zh-CN" b="1" dirty="0">
                <a:solidFill>
                  <a:schemeClr val="tx2"/>
                </a:solidFill>
              </a:rPr>
              <a:t>Westlaw Classic</a:t>
            </a:r>
            <a:r>
              <a:rPr lang="zh-CN" altLang="en-US" b="1" dirty="0">
                <a:solidFill>
                  <a:schemeClr val="tx2"/>
                </a:solidFill>
              </a:rPr>
              <a:t>为您提供法律状态指引</a:t>
            </a:r>
            <a:endParaRPr lang="en-US" altLang="zh-CN" b="1" dirty="0">
              <a:solidFill>
                <a:schemeClr val="tx2"/>
              </a:solidFill>
            </a:endParaRPr>
          </a:p>
        </p:txBody>
      </p:sp>
      <p:sp>
        <p:nvSpPr>
          <p:cNvPr id="5" name="Rectangular Callout 4"/>
          <p:cNvSpPr/>
          <p:nvPr/>
        </p:nvSpPr>
        <p:spPr bwMode="auto">
          <a:xfrm>
            <a:off x="5561921" y="188913"/>
            <a:ext cx="7196909" cy="2199190"/>
          </a:xfrm>
          <a:prstGeom prst="wedgeRectCallout">
            <a:avLst/>
          </a:prstGeom>
          <a:solidFill>
            <a:schemeClr val="tx2">
              <a:lumMod val="40000"/>
              <a:lumOff val="60000"/>
            </a:schemeClr>
          </a:solidFill>
          <a:ln w="9525" cap="flat" cmpd="sng" algn="ctr">
            <a:noFill/>
            <a:prstDash val="solid"/>
            <a:round/>
            <a:headEnd type="none" w="med" len="med"/>
            <a:tailEnd type="none" w="med" len="med"/>
          </a:ln>
          <a:effectLst/>
        </p:spPr>
        <p:txBody>
          <a:bodyPr lIns="0" tIns="0" rIns="182880" bIns="0"/>
          <a:lstStyle/>
          <a:p>
            <a:pPr>
              <a:spcBef>
                <a:spcPct val="50000"/>
              </a:spcBef>
              <a:defRPr/>
            </a:pPr>
            <a:r>
              <a:rPr lang="zh-CN" altLang="en-US" sz="1600" b="1" dirty="0">
                <a:latin typeface="Arial" charset="0"/>
              </a:rPr>
              <a:t>使用它可以立即核查一个判例、法律法规或者行政裁决是否有效，也可以查找对于该判例的价值有影响的其他案件来支持您的法律观点。</a:t>
            </a:r>
            <a:endParaRPr lang="en-US" altLang="zh-CN" sz="1600" b="1" dirty="0">
              <a:latin typeface="Arial" charset="0"/>
            </a:endParaRPr>
          </a:p>
          <a:p>
            <a:pPr>
              <a:spcBef>
                <a:spcPct val="50000"/>
              </a:spcBef>
              <a:defRPr/>
            </a:pPr>
            <a:r>
              <a:rPr lang="zh-CN" altLang="en-US" sz="1600" b="1" dirty="0">
                <a:latin typeface="Arial" charset="0"/>
              </a:rPr>
              <a:t>黄色旗帜：表示该判决或裁决出现过消极的判决历史记录，但未被驳回或推翻</a:t>
            </a:r>
            <a:r>
              <a:rPr lang="en-US" altLang="zh-CN" sz="1600" b="1" dirty="0">
                <a:latin typeface="Arial" charset="0"/>
              </a:rPr>
              <a:t>/</a:t>
            </a:r>
            <a:r>
              <a:rPr lang="zh-CN" altLang="en-US" sz="1600" b="1" dirty="0">
                <a:latin typeface="Arial" charset="0"/>
              </a:rPr>
              <a:t>表示有足以影响该法现行效力的草案存在</a:t>
            </a:r>
            <a:endParaRPr lang="en-US" altLang="zh-CN" sz="1600" b="1" dirty="0">
              <a:latin typeface="Arial" charset="0"/>
            </a:endParaRPr>
          </a:p>
          <a:p>
            <a:pPr>
              <a:spcBef>
                <a:spcPct val="50000"/>
              </a:spcBef>
              <a:defRPr/>
            </a:pPr>
            <a:r>
              <a:rPr lang="zh-CN" altLang="en-US" sz="1600" b="1" dirty="0">
                <a:latin typeface="Arial" charset="0"/>
              </a:rPr>
              <a:t>红色旗帜：表示该判例或行政裁决中至少有一个法律见解已经不是目前被接受的见解</a:t>
            </a:r>
            <a:r>
              <a:rPr lang="en-US" altLang="zh-CN" sz="1600" b="1" dirty="0">
                <a:latin typeface="Arial" charset="0"/>
              </a:rPr>
              <a:t>/</a:t>
            </a:r>
            <a:r>
              <a:rPr lang="zh-CN" altLang="en-US" sz="1600" b="1" dirty="0">
                <a:latin typeface="Arial" charset="0"/>
              </a:rPr>
              <a:t>表示该法被修正或废止</a:t>
            </a:r>
            <a:endParaRPr lang="en-US" altLang="zh-CN" sz="1600" b="1" dirty="0">
              <a:latin typeface="Arial" charset="0"/>
            </a:endParaRPr>
          </a:p>
          <a:p>
            <a:pPr>
              <a:spcBef>
                <a:spcPct val="50000"/>
              </a:spcBef>
              <a:defRPr/>
            </a:pPr>
            <a:r>
              <a:rPr lang="zh-CN" altLang="en-US" sz="1600" b="1" dirty="0">
                <a:latin typeface="Arial" charset="0"/>
              </a:rPr>
              <a:t>蓝白条纹旗帜：表示该判决已经被上诉，提示之后会有新的判决产生</a:t>
            </a:r>
            <a:endParaRPr lang="en-US" sz="1600" b="1" dirty="0">
              <a:latin typeface="Arial" charset="0"/>
            </a:endParaRPr>
          </a:p>
        </p:txBody>
      </p:sp>
      <p:sp>
        <p:nvSpPr>
          <p:cNvPr id="6" name="Rounded Rectangle 5"/>
          <p:cNvSpPr>
            <a:spLocks noChangeArrowheads="1"/>
          </p:cNvSpPr>
          <p:nvPr/>
        </p:nvSpPr>
        <p:spPr bwMode="auto">
          <a:xfrm>
            <a:off x="516590" y="2209416"/>
            <a:ext cx="6098960" cy="3027285"/>
          </a:xfrm>
          <a:prstGeom prst="roundRect">
            <a:avLst>
              <a:gd name="adj" fmla="val 16667"/>
            </a:avLst>
          </a:prstGeom>
          <a:noFill/>
          <a:ln w="28575" algn="ctr">
            <a:solidFill>
              <a:srgbClr val="FF0000"/>
            </a:solidFill>
            <a:round/>
            <a:headEnd/>
            <a:tailEnd/>
          </a:ln>
        </p:spPr>
        <p:txBody>
          <a:bodyPr lIns="0" tIns="0" rIns="182880" bIns="0"/>
          <a:lstStyle/>
          <a:p>
            <a:pPr>
              <a:spcBef>
                <a:spcPct val="50000"/>
              </a:spcBef>
            </a:pPr>
            <a:endParaRPr lang="en-US" altLang="zh-CN" sz="2400"/>
          </a:p>
        </p:txBody>
      </p:sp>
    </p:spTree>
    <p:extLst>
      <p:ext uri="{BB962C8B-B14F-4D97-AF65-F5344CB8AC3E}">
        <p14:creationId xmlns:p14="http://schemas.microsoft.com/office/powerpoint/2010/main" val="5164736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1E688E9-AA08-4F5F-A9EA-47B17442C66B}"/>
              </a:ext>
            </a:extLst>
          </p:cNvPr>
          <p:cNvPicPr>
            <a:picLocks noGrp="1" noChangeAspect="1"/>
          </p:cNvPicPr>
          <p:nvPr>
            <p:ph idx="1"/>
          </p:nvPr>
        </p:nvPicPr>
        <p:blipFill>
          <a:blip r:embed="rId3"/>
          <a:stretch>
            <a:fillRect/>
          </a:stretch>
        </p:blipFill>
        <p:spPr>
          <a:xfrm>
            <a:off x="318635" y="647702"/>
            <a:ext cx="12025766" cy="6151512"/>
          </a:xfrm>
          <a:prstGeom prst="rect">
            <a:avLst/>
          </a:prstGeom>
        </p:spPr>
      </p:pic>
      <p:sp>
        <p:nvSpPr>
          <p:cNvPr id="52227" name="Slide Number Placeholder 3"/>
          <p:cNvSpPr>
            <a:spLocks noGrp="1"/>
          </p:cNvSpPr>
          <p:nvPr>
            <p:ph type="sldNum" sz="quarter" idx="11"/>
          </p:nvPr>
        </p:nvSpPr>
        <p:spPr>
          <a:noFill/>
        </p:spPr>
        <p:txBody>
          <a:bodyPr/>
          <a:lstStyle/>
          <a:p>
            <a:fld id="{7095649C-53E1-4BC9-ADFF-25EDE4C16FC7}" type="slidenum">
              <a:rPr lang="en-US" altLang="en-US" smtClean="0">
                <a:latin typeface="Arial" pitchFamily="34" charset="0"/>
                <a:ea typeface="宋体" pitchFamily="2" charset="-122"/>
              </a:rPr>
              <a:pPr/>
              <a:t>17</a:t>
            </a:fld>
            <a:endParaRPr lang="en-US" altLang="en-US">
              <a:latin typeface="Arial" pitchFamily="34" charset="0"/>
              <a:ea typeface="宋体" pitchFamily="2" charset="-122"/>
            </a:endParaRPr>
          </a:p>
        </p:txBody>
      </p:sp>
      <p:sp>
        <p:nvSpPr>
          <p:cNvPr id="52228" name="TextBox 8"/>
          <p:cNvSpPr txBox="1">
            <a:spLocks noChangeArrowheads="1"/>
          </p:cNvSpPr>
          <p:nvPr/>
        </p:nvSpPr>
        <p:spPr bwMode="auto">
          <a:xfrm>
            <a:off x="624255" y="188913"/>
            <a:ext cx="8830549" cy="369332"/>
          </a:xfrm>
          <a:prstGeom prst="rect">
            <a:avLst/>
          </a:prstGeom>
          <a:noFill/>
          <a:ln w="9525">
            <a:noFill/>
            <a:miter lim="800000"/>
            <a:headEnd/>
            <a:tailEnd/>
          </a:ln>
        </p:spPr>
        <p:txBody>
          <a:bodyPr>
            <a:spAutoFit/>
          </a:bodyPr>
          <a:lstStyle/>
          <a:p>
            <a:r>
              <a:rPr lang="en-US" altLang="zh-CN" b="1" dirty="0">
                <a:solidFill>
                  <a:schemeClr val="tx2"/>
                </a:solidFill>
              </a:rPr>
              <a:t>Westlaw Classic</a:t>
            </a:r>
            <a:r>
              <a:rPr lang="zh-CN" altLang="en-US" b="1" dirty="0">
                <a:solidFill>
                  <a:schemeClr val="tx2"/>
                </a:solidFill>
              </a:rPr>
              <a:t>判例为您提供历史资料</a:t>
            </a:r>
            <a:endParaRPr lang="en-US" altLang="zh-CN" b="1" dirty="0">
              <a:solidFill>
                <a:schemeClr val="tx2"/>
              </a:solidFill>
            </a:endParaRPr>
          </a:p>
        </p:txBody>
      </p:sp>
      <p:sp>
        <p:nvSpPr>
          <p:cNvPr id="6" name="Rounded Rectangle 5"/>
          <p:cNvSpPr/>
          <p:nvPr/>
        </p:nvSpPr>
        <p:spPr bwMode="auto">
          <a:xfrm>
            <a:off x="3834866" y="2532016"/>
            <a:ext cx="1055941" cy="288925"/>
          </a:xfrm>
          <a:prstGeom prst="roundRect">
            <a:avLst>
              <a:gd name="adj" fmla="val 50000"/>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7" name="Rounded Rectangle 6"/>
          <p:cNvSpPr/>
          <p:nvPr/>
        </p:nvSpPr>
        <p:spPr bwMode="auto">
          <a:xfrm>
            <a:off x="214002" y="2676479"/>
            <a:ext cx="2736027" cy="4181521"/>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8" name="Rounded Rectangle 7"/>
          <p:cNvSpPr/>
          <p:nvPr/>
        </p:nvSpPr>
        <p:spPr bwMode="auto">
          <a:xfrm>
            <a:off x="4017568" y="3158264"/>
            <a:ext cx="6432717" cy="3547336"/>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Tree>
    <p:extLst>
      <p:ext uri="{BB962C8B-B14F-4D97-AF65-F5344CB8AC3E}">
        <p14:creationId xmlns:p14="http://schemas.microsoft.com/office/powerpoint/2010/main" val="38611127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20181F-F59E-4B2F-A2B1-A9B07A44AB98}"/>
              </a:ext>
            </a:extLst>
          </p:cNvPr>
          <p:cNvPicPr>
            <a:picLocks noChangeAspect="1"/>
          </p:cNvPicPr>
          <p:nvPr/>
        </p:nvPicPr>
        <p:blipFill>
          <a:blip r:embed="rId3"/>
          <a:stretch>
            <a:fillRect/>
          </a:stretch>
        </p:blipFill>
        <p:spPr>
          <a:xfrm>
            <a:off x="-1" y="607991"/>
            <a:ext cx="12188825" cy="5642018"/>
          </a:xfrm>
          <a:prstGeom prst="rect">
            <a:avLst/>
          </a:prstGeom>
        </p:spPr>
      </p:pic>
      <p:sp>
        <p:nvSpPr>
          <p:cNvPr id="53251" name="Slide Number Placeholder 3"/>
          <p:cNvSpPr>
            <a:spLocks noGrp="1"/>
          </p:cNvSpPr>
          <p:nvPr>
            <p:ph type="sldNum" sz="quarter" idx="11"/>
          </p:nvPr>
        </p:nvSpPr>
        <p:spPr>
          <a:noFill/>
        </p:spPr>
        <p:txBody>
          <a:bodyPr/>
          <a:lstStyle/>
          <a:p>
            <a:fld id="{9F0BE2AA-CCF2-404E-8FCA-1E6E509FBCE3}" type="slidenum">
              <a:rPr lang="en-US" altLang="en-US" smtClean="0">
                <a:latin typeface="Arial" pitchFamily="34" charset="0"/>
                <a:ea typeface="宋体" pitchFamily="2" charset="-122"/>
              </a:rPr>
              <a:pPr/>
              <a:t>18</a:t>
            </a:fld>
            <a:endParaRPr lang="en-US" altLang="en-US">
              <a:latin typeface="Arial" pitchFamily="34" charset="0"/>
              <a:ea typeface="宋体" pitchFamily="2" charset="-122"/>
            </a:endParaRPr>
          </a:p>
        </p:txBody>
      </p:sp>
      <p:sp>
        <p:nvSpPr>
          <p:cNvPr id="53252" name="TextBox 6"/>
          <p:cNvSpPr txBox="1">
            <a:spLocks noChangeArrowheads="1"/>
          </p:cNvSpPr>
          <p:nvPr/>
        </p:nvSpPr>
        <p:spPr bwMode="auto">
          <a:xfrm>
            <a:off x="719479" y="115889"/>
            <a:ext cx="8830550" cy="369332"/>
          </a:xfrm>
          <a:prstGeom prst="rect">
            <a:avLst/>
          </a:prstGeom>
          <a:noFill/>
          <a:ln w="9525">
            <a:noFill/>
            <a:miter lim="800000"/>
            <a:headEnd/>
            <a:tailEnd/>
          </a:ln>
        </p:spPr>
        <p:txBody>
          <a:bodyPr>
            <a:spAutoFit/>
          </a:bodyPr>
          <a:lstStyle/>
          <a:p>
            <a:r>
              <a:rPr lang="en-US" altLang="zh-CN" b="1" dirty="0">
                <a:solidFill>
                  <a:schemeClr val="tx2"/>
                </a:solidFill>
              </a:rPr>
              <a:t>Westlaw Classic</a:t>
            </a:r>
            <a:r>
              <a:rPr lang="zh-CN" altLang="en-US" b="1" dirty="0">
                <a:solidFill>
                  <a:schemeClr val="tx2"/>
                </a:solidFill>
              </a:rPr>
              <a:t>判例为您提供引用参考资料</a:t>
            </a:r>
            <a:endParaRPr lang="en-US" altLang="zh-CN" b="1" dirty="0">
              <a:solidFill>
                <a:schemeClr val="tx2"/>
              </a:solidFill>
            </a:endParaRPr>
          </a:p>
        </p:txBody>
      </p:sp>
      <p:sp>
        <p:nvSpPr>
          <p:cNvPr id="6" name="Rounded Rectangle 5"/>
          <p:cNvSpPr/>
          <p:nvPr/>
        </p:nvSpPr>
        <p:spPr bwMode="auto">
          <a:xfrm>
            <a:off x="4556525" y="2181678"/>
            <a:ext cx="1536300" cy="343808"/>
          </a:xfrm>
          <a:prstGeom prst="roundRect">
            <a:avLst/>
          </a:prstGeom>
          <a:noFill/>
          <a:ln w="28575" cap="flat" cmpd="sng" algn="ctr">
            <a:solidFill>
              <a:srgbClr val="FF0000"/>
            </a:solidFill>
            <a:prstDash val="solid"/>
            <a:round/>
            <a:headEnd type="none" w="med" len="med"/>
            <a:tailEnd type="none" w="med" len="med"/>
          </a:ln>
          <a:effectLst/>
        </p:spPr>
        <p:txBody>
          <a:bodyPr lIns="0" tIns="0" rIns="182880" bIns="0"/>
          <a:lstStyle/>
          <a:p>
            <a:pPr>
              <a:spcBef>
                <a:spcPct val="50000"/>
              </a:spcBef>
              <a:defRPr/>
            </a:pPr>
            <a:endParaRPr lang="en-US" sz="2400">
              <a:ln w="57150">
                <a:solidFill>
                  <a:schemeClr val="tx1"/>
                </a:solidFill>
              </a:ln>
              <a:latin typeface="Arial" charset="0"/>
            </a:endParaRPr>
          </a:p>
        </p:txBody>
      </p:sp>
      <p:sp>
        <p:nvSpPr>
          <p:cNvPr id="69638" name="Rounded Rectangle 6"/>
          <p:cNvSpPr>
            <a:spLocks noChangeArrowheads="1"/>
          </p:cNvSpPr>
          <p:nvPr/>
        </p:nvSpPr>
        <p:spPr bwMode="auto">
          <a:xfrm>
            <a:off x="0" y="2652826"/>
            <a:ext cx="2645229" cy="2692060"/>
          </a:xfrm>
          <a:prstGeom prst="roundRect">
            <a:avLst>
              <a:gd name="adj" fmla="val 16667"/>
            </a:avLst>
          </a:prstGeom>
          <a:noFill/>
          <a:ln w="28575" algn="ctr">
            <a:solidFill>
              <a:srgbClr val="FF0000"/>
            </a:solidFill>
            <a:round/>
            <a:headEnd/>
            <a:tailEnd/>
          </a:ln>
        </p:spPr>
        <p:txBody>
          <a:bodyPr lIns="0" tIns="0" rIns="182880" bIns="0"/>
          <a:lstStyle/>
          <a:p>
            <a:pPr>
              <a:spcBef>
                <a:spcPct val="50000"/>
              </a:spcBef>
            </a:pPr>
            <a:endParaRPr lang="en-US" altLang="zh-CN" sz="2400"/>
          </a:p>
        </p:txBody>
      </p:sp>
      <p:sp>
        <p:nvSpPr>
          <p:cNvPr id="3" name="Content Placeholder 2">
            <a:extLst>
              <a:ext uri="{FF2B5EF4-FFF2-40B4-BE49-F238E27FC236}">
                <a16:creationId xmlns:a16="http://schemas.microsoft.com/office/drawing/2014/main" id="{1ED02C38-1EF7-4F69-8BB2-267B4AB2D5FA}"/>
              </a:ext>
            </a:extLst>
          </p:cNvPr>
          <p:cNvSpPr>
            <a:spLocks noGrp="1"/>
          </p:cNvSpPr>
          <p:nvPr>
            <p:ph idx="1"/>
          </p:nvPr>
        </p:nvSpPr>
        <p:spPr/>
        <p:txBody>
          <a:bodyPr/>
          <a:lstStyle/>
          <a:p>
            <a:endParaRPr lang="zh-CN" altLang="en-US"/>
          </a:p>
        </p:txBody>
      </p:sp>
    </p:spTree>
    <p:extLst>
      <p:ext uri="{BB962C8B-B14F-4D97-AF65-F5344CB8AC3E}">
        <p14:creationId xmlns:p14="http://schemas.microsoft.com/office/powerpoint/2010/main" val="2614490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9638"/>
                                        </p:tgtEl>
                                        <p:attrNameLst>
                                          <p:attrName>style.visibility</p:attrName>
                                        </p:attrNameLst>
                                      </p:cBhvr>
                                      <p:to>
                                        <p:strVal val="visible"/>
                                      </p:to>
                                    </p:set>
                                    <p:animEffect transition="in" filter="wipe(down)">
                                      <p:cBhvr>
                                        <p:cTn id="12" dur="500"/>
                                        <p:tgtEl>
                                          <p:spTgt spid="69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96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E8C47E-DCDC-4E7C-80F4-58506FC433F7}"/>
              </a:ext>
            </a:extLst>
          </p:cNvPr>
          <p:cNvPicPr>
            <a:picLocks noChangeAspect="1"/>
          </p:cNvPicPr>
          <p:nvPr/>
        </p:nvPicPr>
        <p:blipFill>
          <a:blip r:embed="rId2"/>
          <a:stretch>
            <a:fillRect/>
          </a:stretch>
        </p:blipFill>
        <p:spPr>
          <a:xfrm>
            <a:off x="-1" y="565243"/>
            <a:ext cx="12188825" cy="5727513"/>
          </a:xfrm>
          <a:prstGeom prst="rect">
            <a:avLst/>
          </a:prstGeom>
        </p:spPr>
      </p:pic>
      <p:sp>
        <p:nvSpPr>
          <p:cNvPr id="54276" name="Slide Number Placeholder 3"/>
          <p:cNvSpPr>
            <a:spLocks noGrp="1"/>
          </p:cNvSpPr>
          <p:nvPr>
            <p:ph type="sldNum" sz="quarter" idx="11"/>
          </p:nvPr>
        </p:nvSpPr>
        <p:spPr>
          <a:noFill/>
        </p:spPr>
        <p:txBody>
          <a:bodyPr/>
          <a:lstStyle/>
          <a:p>
            <a:fld id="{5C85A1AF-8CF8-4165-B6FC-CAB72E822D33}" type="slidenum">
              <a:rPr lang="en-US" altLang="en-US" smtClean="0">
                <a:latin typeface="Arial" pitchFamily="34" charset="0"/>
                <a:ea typeface="宋体" pitchFamily="2" charset="-122"/>
              </a:rPr>
              <a:pPr/>
              <a:t>19</a:t>
            </a:fld>
            <a:endParaRPr lang="en-US" altLang="en-US">
              <a:latin typeface="Arial" pitchFamily="34" charset="0"/>
              <a:ea typeface="宋体" pitchFamily="2" charset="-122"/>
            </a:endParaRPr>
          </a:p>
        </p:txBody>
      </p:sp>
      <p:sp>
        <p:nvSpPr>
          <p:cNvPr id="6" name="Rounded Rectangle 5"/>
          <p:cNvSpPr/>
          <p:nvPr/>
        </p:nvSpPr>
        <p:spPr bwMode="auto">
          <a:xfrm>
            <a:off x="6325255" y="2192123"/>
            <a:ext cx="1343733" cy="287338"/>
          </a:xfrm>
          <a:prstGeom prst="roundRect">
            <a:avLst/>
          </a:prstGeom>
          <a:noFill/>
          <a:ln w="28575" cap="flat" cmpd="sng" algn="ctr">
            <a:solidFill>
              <a:srgbClr val="FF0000"/>
            </a:solidFill>
            <a:prstDash val="solid"/>
            <a:round/>
            <a:headEnd type="none" w="med" len="med"/>
            <a:tailEnd type="none" w="med" len="med"/>
          </a:ln>
          <a:effectLst/>
        </p:spPr>
        <p:txBody>
          <a:bodyPr lIns="0" tIns="0" rIns="182880" bIns="0"/>
          <a:lstStyle/>
          <a:p>
            <a:pPr>
              <a:spcBef>
                <a:spcPct val="50000"/>
              </a:spcBef>
              <a:defRPr/>
            </a:pPr>
            <a:endParaRPr lang="en-US" sz="2400">
              <a:ln w="57150">
                <a:solidFill>
                  <a:schemeClr val="tx1"/>
                </a:solidFill>
              </a:ln>
              <a:latin typeface="Arial" charset="0"/>
            </a:endParaRPr>
          </a:p>
        </p:txBody>
      </p:sp>
      <p:sp>
        <p:nvSpPr>
          <p:cNvPr id="54278" name="TextBox 7"/>
          <p:cNvSpPr txBox="1">
            <a:spLocks noChangeArrowheads="1"/>
          </p:cNvSpPr>
          <p:nvPr/>
        </p:nvSpPr>
        <p:spPr bwMode="auto">
          <a:xfrm>
            <a:off x="624255" y="188913"/>
            <a:ext cx="8830549" cy="369332"/>
          </a:xfrm>
          <a:prstGeom prst="rect">
            <a:avLst/>
          </a:prstGeom>
          <a:noFill/>
          <a:ln w="9525">
            <a:noFill/>
            <a:miter lim="800000"/>
            <a:headEnd/>
            <a:tailEnd/>
          </a:ln>
        </p:spPr>
        <p:txBody>
          <a:bodyPr>
            <a:spAutoFit/>
          </a:bodyPr>
          <a:lstStyle/>
          <a:p>
            <a:r>
              <a:rPr lang="en-US" altLang="zh-CN" b="1" dirty="0">
                <a:solidFill>
                  <a:schemeClr val="tx2"/>
                </a:solidFill>
              </a:rPr>
              <a:t>Westlaw Classic</a:t>
            </a:r>
            <a:r>
              <a:rPr lang="zh-CN" altLang="en-US" b="1" dirty="0">
                <a:solidFill>
                  <a:schemeClr val="tx2"/>
                </a:solidFill>
              </a:rPr>
              <a:t>判例为您提供参考先例</a:t>
            </a:r>
            <a:endParaRPr lang="en-US" altLang="zh-CN" b="1" dirty="0">
              <a:solidFill>
                <a:schemeClr val="tx2"/>
              </a:solidFill>
            </a:endParaRPr>
          </a:p>
        </p:txBody>
      </p:sp>
      <p:sp>
        <p:nvSpPr>
          <p:cNvPr id="70663" name="Rounded Rectangle 6"/>
          <p:cNvSpPr>
            <a:spLocks noChangeArrowheads="1"/>
          </p:cNvSpPr>
          <p:nvPr/>
        </p:nvSpPr>
        <p:spPr bwMode="auto">
          <a:xfrm>
            <a:off x="2383608" y="2724264"/>
            <a:ext cx="9805217" cy="1034936"/>
          </a:xfrm>
          <a:prstGeom prst="roundRect">
            <a:avLst>
              <a:gd name="adj" fmla="val 16667"/>
            </a:avLst>
          </a:prstGeom>
          <a:noFill/>
          <a:ln w="28575" algn="ctr">
            <a:solidFill>
              <a:srgbClr val="FF0000"/>
            </a:solidFill>
            <a:round/>
            <a:headEnd/>
            <a:tailEnd/>
          </a:ln>
        </p:spPr>
        <p:txBody>
          <a:bodyPr lIns="0" tIns="0" rIns="182880" bIns="0"/>
          <a:lstStyle/>
          <a:p>
            <a:pPr>
              <a:spcBef>
                <a:spcPct val="50000"/>
              </a:spcBef>
            </a:pPr>
            <a:endParaRPr lang="en-US" altLang="zh-CN" sz="2400"/>
          </a:p>
        </p:txBody>
      </p:sp>
      <p:sp>
        <p:nvSpPr>
          <p:cNvPr id="3" name="Content Placeholder 2">
            <a:extLst>
              <a:ext uri="{FF2B5EF4-FFF2-40B4-BE49-F238E27FC236}">
                <a16:creationId xmlns:a16="http://schemas.microsoft.com/office/drawing/2014/main" id="{B4DB2C31-4378-4025-8A30-5B5A068C7C4E}"/>
              </a:ext>
            </a:extLst>
          </p:cNvPr>
          <p:cNvSpPr>
            <a:spLocks noGrp="1"/>
          </p:cNvSpPr>
          <p:nvPr>
            <p:ph idx="1"/>
          </p:nvPr>
        </p:nvSpPr>
        <p:spPr/>
        <p:txBody>
          <a:bodyPr/>
          <a:lstStyle/>
          <a:p>
            <a:endParaRPr lang="zh-CN" altLang="en-US" dirty="0"/>
          </a:p>
        </p:txBody>
      </p:sp>
    </p:spTree>
    <p:extLst>
      <p:ext uri="{BB962C8B-B14F-4D97-AF65-F5344CB8AC3E}">
        <p14:creationId xmlns:p14="http://schemas.microsoft.com/office/powerpoint/2010/main" val="3563161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0663"/>
                                        </p:tgtEl>
                                        <p:attrNameLst>
                                          <p:attrName>style.visibility</p:attrName>
                                        </p:attrNameLst>
                                      </p:cBhvr>
                                      <p:to>
                                        <p:strVal val="visible"/>
                                      </p:to>
                                    </p:set>
                                    <p:animEffect transition="in" filter="wipe(down)">
                                      <p:cBhvr>
                                        <p:cTn id="12" dur="500"/>
                                        <p:tgtEl>
                                          <p:spTgt spid="70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066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543572" y="1703389"/>
            <a:ext cx="5887033" cy="4364037"/>
            <a:chOff x="2001411" y="1576062"/>
            <a:chExt cx="4903057" cy="4365077"/>
          </a:xfrm>
        </p:grpSpPr>
        <p:pic>
          <p:nvPicPr>
            <p:cNvPr id="24586" name="Picture 18"/>
            <p:cNvPicPr>
              <a:picLocks noChangeAspect="1"/>
            </p:cNvPicPr>
            <p:nvPr/>
          </p:nvPicPr>
          <p:blipFill>
            <a:blip r:embed="rId4"/>
            <a:srcRect/>
            <a:stretch>
              <a:fillRect/>
            </a:stretch>
          </p:blipFill>
          <p:spPr bwMode="auto">
            <a:xfrm>
              <a:off x="2001411" y="1576062"/>
              <a:ext cx="4903057" cy="4365077"/>
            </a:xfrm>
            <a:prstGeom prst="rect">
              <a:avLst/>
            </a:prstGeom>
            <a:noFill/>
            <a:ln w="9525">
              <a:noFill/>
              <a:miter lim="800000"/>
              <a:headEnd/>
              <a:tailEnd/>
            </a:ln>
          </p:spPr>
        </p:pic>
        <p:pic>
          <p:nvPicPr>
            <p:cNvPr id="24587" name="Picture 19"/>
            <p:cNvPicPr>
              <a:picLocks noChangeAspect="1"/>
            </p:cNvPicPr>
            <p:nvPr/>
          </p:nvPicPr>
          <p:blipFill>
            <a:blip r:embed="rId5"/>
            <a:srcRect l="57257" t="-2" b="59334"/>
            <a:stretch>
              <a:fillRect/>
            </a:stretch>
          </p:blipFill>
          <p:spPr bwMode="auto">
            <a:xfrm>
              <a:off x="3238684" y="2072850"/>
              <a:ext cx="542589" cy="447985"/>
            </a:xfrm>
            <a:prstGeom prst="rect">
              <a:avLst/>
            </a:prstGeom>
            <a:noFill/>
            <a:ln w="9525">
              <a:noFill/>
              <a:miter lim="800000"/>
              <a:headEnd/>
              <a:tailEnd/>
            </a:ln>
          </p:spPr>
        </p:pic>
        <p:pic>
          <p:nvPicPr>
            <p:cNvPr id="24588" name="Picture 20"/>
            <p:cNvPicPr>
              <a:picLocks noChangeAspect="1"/>
            </p:cNvPicPr>
            <p:nvPr/>
          </p:nvPicPr>
          <p:blipFill>
            <a:blip r:embed="rId5"/>
            <a:srcRect r="62328" b="56589"/>
            <a:stretch>
              <a:fillRect/>
            </a:stretch>
          </p:blipFill>
          <p:spPr bwMode="auto">
            <a:xfrm>
              <a:off x="6043566" y="2486221"/>
              <a:ext cx="478099" cy="478104"/>
            </a:xfrm>
            <a:prstGeom prst="rect">
              <a:avLst/>
            </a:prstGeom>
            <a:noFill/>
            <a:ln w="9525">
              <a:noFill/>
              <a:miter lim="800000"/>
              <a:headEnd/>
              <a:tailEnd/>
            </a:ln>
          </p:spPr>
        </p:pic>
        <p:pic>
          <p:nvPicPr>
            <p:cNvPr id="24589" name="Picture 21"/>
            <p:cNvPicPr>
              <a:picLocks noChangeAspect="1"/>
            </p:cNvPicPr>
            <p:nvPr/>
          </p:nvPicPr>
          <p:blipFill>
            <a:blip r:embed="rId5"/>
            <a:srcRect l="-7919" t="65341" r="65176" b="-6007"/>
            <a:stretch>
              <a:fillRect/>
            </a:stretch>
          </p:blipFill>
          <p:spPr bwMode="auto">
            <a:xfrm>
              <a:off x="2535825" y="4508379"/>
              <a:ext cx="578439" cy="477584"/>
            </a:xfrm>
            <a:prstGeom prst="rect">
              <a:avLst/>
            </a:prstGeom>
            <a:noFill/>
            <a:ln w="9525">
              <a:noFill/>
              <a:miter lim="800000"/>
              <a:headEnd/>
              <a:tailEnd/>
            </a:ln>
          </p:spPr>
        </p:pic>
        <p:pic>
          <p:nvPicPr>
            <p:cNvPr id="24590" name="Picture 22"/>
            <p:cNvPicPr>
              <a:picLocks noChangeAspect="1"/>
            </p:cNvPicPr>
            <p:nvPr/>
          </p:nvPicPr>
          <p:blipFill>
            <a:blip r:embed="rId6"/>
            <a:srcRect l="62341" t="54709" r="-1595"/>
            <a:stretch>
              <a:fillRect/>
            </a:stretch>
          </p:blipFill>
          <p:spPr bwMode="auto">
            <a:xfrm>
              <a:off x="5245870" y="4879395"/>
              <a:ext cx="521507" cy="464410"/>
            </a:xfrm>
            <a:prstGeom prst="rect">
              <a:avLst/>
            </a:prstGeom>
            <a:noFill/>
            <a:ln w="9525">
              <a:noFill/>
              <a:miter lim="800000"/>
              <a:headEnd/>
              <a:tailEnd/>
            </a:ln>
          </p:spPr>
        </p:pic>
        <p:pic>
          <p:nvPicPr>
            <p:cNvPr id="24591" name="Picture 23" descr="folder.png"/>
            <p:cNvPicPr>
              <a:picLocks noChangeAspect="1"/>
            </p:cNvPicPr>
            <p:nvPr/>
          </p:nvPicPr>
          <p:blipFill>
            <a:blip r:embed="rId7"/>
            <a:srcRect/>
            <a:stretch>
              <a:fillRect/>
            </a:stretch>
          </p:blipFill>
          <p:spPr bwMode="auto">
            <a:xfrm>
              <a:off x="2140847" y="3264036"/>
              <a:ext cx="386184" cy="305086"/>
            </a:xfrm>
            <a:prstGeom prst="rect">
              <a:avLst/>
            </a:prstGeom>
            <a:noFill/>
            <a:ln w="9525">
              <a:noFill/>
              <a:miter lim="800000"/>
              <a:headEnd/>
              <a:tailEnd/>
            </a:ln>
          </p:spPr>
        </p:pic>
        <p:pic>
          <p:nvPicPr>
            <p:cNvPr id="24592" name="Picture 24" descr="Piechart.png"/>
            <p:cNvPicPr>
              <a:picLocks noChangeAspect="1"/>
            </p:cNvPicPr>
            <p:nvPr/>
          </p:nvPicPr>
          <p:blipFill>
            <a:blip r:embed="rId8"/>
            <a:srcRect/>
            <a:stretch>
              <a:fillRect/>
            </a:stretch>
          </p:blipFill>
          <p:spPr bwMode="auto">
            <a:xfrm>
              <a:off x="6417065" y="3604434"/>
              <a:ext cx="351692" cy="351692"/>
            </a:xfrm>
            <a:prstGeom prst="rect">
              <a:avLst/>
            </a:prstGeom>
            <a:noFill/>
            <a:ln w="9525">
              <a:noFill/>
              <a:miter lim="800000"/>
              <a:headEnd/>
              <a:tailEnd/>
            </a:ln>
          </p:spPr>
        </p:pic>
      </p:grpSp>
      <p:sp>
        <p:nvSpPr>
          <p:cNvPr id="24579" name="TextBox 10"/>
          <p:cNvSpPr txBox="1">
            <a:spLocks noChangeArrowheads="1"/>
          </p:cNvSpPr>
          <p:nvPr/>
        </p:nvSpPr>
        <p:spPr bwMode="gray">
          <a:xfrm>
            <a:off x="1102497" y="1916113"/>
            <a:ext cx="2698047" cy="347662"/>
          </a:xfrm>
          <a:prstGeom prst="rect">
            <a:avLst/>
          </a:prstGeom>
          <a:noFill/>
          <a:ln w="9525" algn="ctr">
            <a:noFill/>
            <a:miter lim="800000"/>
            <a:headEnd/>
            <a:tailEnd/>
          </a:ln>
        </p:spPr>
        <p:txBody>
          <a:bodyPr lIns="45720" rIns="45720">
            <a:spAutoFit/>
          </a:bodyPr>
          <a:lstStyle/>
          <a:p>
            <a:pPr algn="ctr">
              <a:lnSpc>
                <a:spcPct val="110000"/>
              </a:lnSpc>
              <a:buClr>
                <a:srgbClr val="FF9100"/>
              </a:buClr>
            </a:pPr>
            <a:r>
              <a:rPr lang="zh-CN" altLang="en-US" sz="1500" b="1" dirty="0">
                <a:solidFill>
                  <a:srgbClr val="FF8000"/>
                </a:solidFill>
                <a:latin typeface="Arial (body)"/>
              </a:rPr>
              <a:t>多法域的判例及法规</a:t>
            </a:r>
            <a:endParaRPr lang="en-US" altLang="en-US" sz="1500" b="1" dirty="0">
              <a:solidFill>
                <a:srgbClr val="FF8000"/>
              </a:solidFill>
              <a:latin typeface="Arial (body)"/>
            </a:endParaRPr>
          </a:p>
        </p:txBody>
      </p:sp>
      <p:sp>
        <p:nvSpPr>
          <p:cNvPr id="24580" name="TextBox 19"/>
          <p:cNvSpPr txBox="1">
            <a:spLocks noChangeArrowheads="1"/>
          </p:cNvSpPr>
          <p:nvPr/>
        </p:nvSpPr>
        <p:spPr bwMode="gray">
          <a:xfrm>
            <a:off x="624256" y="3284538"/>
            <a:ext cx="1796581" cy="346249"/>
          </a:xfrm>
          <a:prstGeom prst="rect">
            <a:avLst/>
          </a:prstGeom>
          <a:noFill/>
          <a:ln w="9525" algn="ctr">
            <a:noFill/>
            <a:miter lim="800000"/>
            <a:headEnd/>
            <a:tailEnd/>
          </a:ln>
        </p:spPr>
        <p:txBody>
          <a:bodyPr lIns="45720" rIns="45720">
            <a:spAutoFit/>
          </a:bodyPr>
          <a:lstStyle/>
          <a:p>
            <a:pPr algn="ctr">
              <a:lnSpc>
                <a:spcPct val="110000"/>
              </a:lnSpc>
              <a:buClr>
                <a:srgbClr val="FF9100"/>
              </a:buClr>
            </a:pPr>
            <a:r>
              <a:rPr lang="zh-CN" altLang="en-US" sz="1500" b="1" dirty="0">
                <a:solidFill>
                  <a:srgbClr val="FF8000"/>
                </a:solidFill>
                <a:latin typeface="Arial (body)"/>
              </a:rPr>
              <a:t>顶尖的诉讼材料</a:t>
            </a:r>
            <a:endParaRPr lang="en-US" altLang="en-US" sz="1500" b="1" dirty="0">
              <a:solidFill>
                <a:srgbClr val="FF8000"/>
              </a:solidFill>
              <a:latin typeface="Arial (body)"/>
            </a:endParaRPr>
          </a:p>
        </p:txBody>
      </p:sp>
      <p:sp>
        <p:nvSpPr>
          <p:cNvPr id="24581" name="TextBox 8"/>
          <p:cNvSpPr txBox="1">
            <a:spLocks noChangeArrowheads="1"/>
          </p:cNvSpPr>
          <p:nvPr/>
        </p:nvSpPr>
        <p:spPr bwMode="gray">
          <a:xfrm>
            <a:off x="8113187" y="2214564"/>
            <a:ext cx="1944711" cy="600075"/>
          </a:xfrm>
          <a:prstGeom prst="rect">
            <a:avLst/>
          </a:prstGeom>
          <a:noFill/>
          <a:ln w="9525" algn="ctr">
            <a:noFill/>
            <a:miter lim="800000"/>
            <a:headEnd/>
            <a:tailEnd/>
          </a:ln>
        </p:spPr>
        <p:txBody>
          <a:bodyPr lIns="45720" rIns="45720">
            <a:spAutoFit/>
          </a:bodyPr>
          <a:lstStyle/>
          <a:p>
            <a:pPr algn="ctr">
              <a:lnSpc>
                <a:spcPct val="110000"/>
              </a:lnSpc>
              <a:buClr>
                <a:srgbClr val="FF9100"/>
              </a:buClr>
            </a:pPr>
            <a:r>
              <a:rPr lang="zh-CN" altLang="en-US" sz="1500" b="1" dirty="0">
                <a:solidFill>
                  <a:srgbClr val="FF8000"/>
                </a:solidFill>
                <a:latin typeface="Arial (body)"/>
              </a:rPr>
              <a:t>法学专著、教材和百科全书</a:t>
            </a:r>
            <a:endParaRPr lang="en-US" altLang="zh-CN" sz="1500" b="1" dirty="0">
              <a:solidFill>
                <a:srgbClr val="FF8000"/>
              </a:solidFill>
              <a:latin typeface="Arial (body)"/>
            </a:endParaRPr>
          </a:p>
        </p:txBody>
      </p:sp>
      <p:sp>
        <p:nvSpPr>
          <p:cNvPr id="24582" name="TextBox 12"/>
          <p:cNvSpPr txBox="1">
            <a:spLocks noChangeArrowheads="1"/>
          </p:cNvSpPr>
          <p:nvPr/>
        </p:nvSpPr>
        <p:spPr bwMode="gray">
          <a:xfrm>
            <a:off x="7582042" y="5057775"/>
            <a:ext cx="2615519" cy="300082"/>
          </a:xfrm>
          <a:prstGeom prst="rect">
            <a:avLst/>
          </a:prstGeom>
          <a:noFill/>
          <a:ln w="9525" algn="ctr">
            <a:noFill/>
            <a:miter lim="800000"/>
            <a:headEnd/>
            <a:tailEnd/>
          </a:ln>
        </p:spPr>
        <p:txBody>
          <a:bodyPr lIns="45720" rIns="45720">
            <a:spAutoFit/>
          </a:bodyPr>
          <a:lstStyle/>
          <a:p>
            <a:pPr algn="ctr">
              <a:lnSpc>
                <a:spcPct val="90000"/>
              </a:lnSpc>
              <a:buClr>
                <a:srgbClr val="FF9100"/>
              </a:buClr>
            </a:pPr>
            <a:r>
              <a:rPr lang="zh-CN" altLang="en-US" sz="1500" b="1" dirty="0">
                <a:solidFill>
                  <a:srgbClr val="FF8000"/>
                </a:solidFill>
                <a:latin typeface="Arial (body)"/>
              </a:rPr>
              <a:t>世界最先进的法律检索引擎</a:t>
            </a:r>
            <a:r>
              <a:rPr lang="en-US" altLang="en-US" sz="1500" b="1" dirty="0">
                <a:solidFill>
                  <a:srgbClr val="FF8000"/>
                </a:solidFill>
                <a:latin typeface="Arial (body)"/>
              </a:rPr>
              <a:t> </a:t>
            </a:r>
          </a:p>
        </p:txBody>
      </p:sp>
      <p:sp>
        <p:nvSpPr>
          <p:cNvPr id="20" name="Rectangle 4"/>
          <p:cNvSpPr txBox="1">
            <a:spLocks noChangeArrowheads="1"/>
          </p:cNvSpPr>
          <p:nvPr/>
        </p:nvSpPr>
        <p:spPr bwMode="auto">
          <a:xfrm>
            <a:off x="1007271" y="549276"/>
            <a:ext cx="10771028" cy="441325"/>
          </a:xfrm>
          <a:prstGeom prst="rect">
            <a:avLst/>
          </a:prstGeom>
          <a:noFill/>
          <a:ln w="9525">
            <a:noFill/>
            <a:miter lim="800000"/>
            <a:headEnd/>
            <a:tailEnd/>
          </a:ln>
        </p:spPr>
        <p:txBody>
          <a:bodyPr lIns="0" tIns="0" rIns="0" bIns="0" anchor="b"/>
          <a:lstStyle/>
          <a:p>
            <a:pPr defTabSz="914354">
              <a:lnSpc>
                <a:spcPct val="90000"/>
              </a:lnSpc>
              <a:defRPr/>
            </a:pPr>
            <a:r>
              <a:rPr lang="en-US" sz="3300" b="1" kern="0" dirty="0">
                <a:solidFill>
                  <a:srgbClr val="FF8000"/>
                </a:solidFill>
                <a:latin typeface="Arial (body)"/>
                <a:cs typeface="Calibri" pitchFamily="34" charset="0"/>
              </a:rPr>
              <a:t>Westlaw Classic </a:t>
            </a:r>
          </a:p>
        </p:txBody>
      </p:sp>
      <p:sp>
        <p:nvSpPr>
          <p:cNvPr id="24584" name="TextBox 17"/>
          <p:cNvSpPr txBox="1">
            <a:spLocks noChangeArrowheads="1"/>
          </p:cNvSpPr>
          <p:nvPr/>
        </p:nvSpPr>
        <p:spPr bwMode="auto">
          <a:xfrm>
            <a:off x="1007271" y="4724401"/>
            <a:ext cx="1631526" cy="576263"/>
          </a:xfrm>
          <a:prstGeom prst="rect">
            <a:avLst/>
          </a:prstGeom>
          <a:noFill/>
          <a:ln w="9525">
            <a:noFill/>
            <a:miter lim="800000"/>
            <a:headEnd/>
            <a:tailEnd/>
          </a:ln>
        </p:spPr>
        <p:txBody>
          <a:bodyPr lIns="0" tIns="0" rIns="0" bIns="0"/>
          <a:lstStyle/>
          <a:p>
            <a:r>
              <a:rPr lang="zh-CN" altLang="en-US" sz="1500" b="1" dirty="0">
                <a:solidFill>
                  <a:srgbClr val="FF8000"/>
                </a:solidFill>
                <a:latin typeface="Arial (body)"/>
              </a:rPr>
              <a:t>丰富的法学期刊及评论资料</a:t>
            </a:r>
            <a:endParaRPr lang="en-US" altLang="en-US" sz="1500" b="1" dirty="0">
              <a:solidFill>
                <a:srgbClr val="FF8000"/>
              </a:solidFill>
              <a:latin typeface="Arial (body)"/>
            </a:endParaRPr>
          </a:p>
        </p:txBody>
      </p:sp>
      <p:sp>
        <p:nvSpPr>
          <p:cNvPr id="24585" name="TextBox 20"/>
          <p:cNvSpPr txBox="1">
            <a:spLocks noChangeArrowheads="1"/>
          </p:cNvSpPr>
          <p:nvPr/>
        </p:nvSpPr>
        <p:spPr bwMode="auto">
          <a:xfrm>
            <a:off x="8750138" y="3749675"/>
            <a:ext cx="1944711" cy="441325"/>
          </a:xfrm>
          <a:prstGeom prst="rect">
            <a:avLst/>
          </a:prstGeom>
          <a:noFill/>
          <a:ln w="9525">
            <a:noFill/>
            <a:miter lim="800000"/>
            <a:headEnd/>
            <a:tailEnd/>
          </a:ln>
        </p:spPr>
        <p:txBody>
          <a:bodyPr lIns="0" tIns="0" rIns="0" bIns="0"/>
          <a:lstStyle/>
          <a:p>
            <a:r>
              <a:rPr lang="zh-CN" altLang="en-US" sz="1500" b="1" dirty="0">
                <a:solidFill>
                  <a:srgbClr val="FF8000"/>
                </a:solidFill>
                <a:latin typeface="Arial (body)"/>
              </a:rPr>
              <a:t>布莱克法律大辞典</a:t>
            </a:r>
            <a:endParaRPr lang="en-US" altLang="en-US" sz="1500" b="1" dirty="0">
              <a:solidFill>
                <a:srgbClr val="FF8000"/>
              </a:solidFill>
              <a:latin typeface="Arial (body)"/>
            </a:endParaRPr>
          </a:p>
        </p:txBody>
      </p:sp>
    </p:spTree>
    <p:custDataLst>
      <p:tags r:id="rId1"/>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2"/>
          <p:cNvSpPr txBox="1">
            <a:spLocks noChangeArrowheads="1"/>
          </p:cNvSpPr>
          <p:nvPr/>
        </p:nvSpPr>
        <p:spPr bwMode="auto">
          <a:xfrm>
            <a:off x="1015736" y="381001"/>
            <a:ext cx="9446339" cy="461963"/>
          </a:xfrm>
          <a:prstGeom prst="rect">
            <a:avLst/>
          </a:prstGeom>
          <a:noFill/>
          <a:ln w="9525">
            <a:noFill/>
            <a:miter lim="800000"/>
            <a:headEnd/>
            <a:tailEnd/>
          </a:ln>
        </p:spPr>
        <p:txBody>
          <a:bodyPr>
            <a:spAutoFit/>
          </a:bodyPr>
          <a:lstStyle/>
          <a:p>
            <a:r>
              <a:rPr lang="zh-CN" altLang="en-US" sz="2400" b="1" dirty="0">
                <a:solidFill>
                  <a:schemeClr val="tx2"/>
                </a:solidFill>
              </a:rPr>
              <a:t>如何充分利用</a:t>
            </a:r>
            <a:r>
              <a:rPr lang="en-US" altLang="zh-CN" sz="2400" b="1" dirty="0">
                <a:solidFill>
                  <a:schemeClr val="tx2"/>
                </a:solidFill>
              </a:rPr>
              <a:t>Westlaw Classic</a:t>
            </a:r>
            <a:r>
              <a:rPr lang="zh-CN" altLang="en-US" sz="2400" b="1" dirty="0">
                <a:solidFill>
                  <a:schemeClr val="tx2"/>
                </a:solidFill>
              </a:rPr>
              <a:t>资料支持法学研究</a:t>
            </a:r>
            <a:endParaRPr lang="en-US" altLang="zh-CN" sz="2400" b="1" dirty="0">
              <a:solidFill>
                <a:schemeClr val="tx2"/>
              </a:solidFill>
            </a:endParaRPr>
          </a:p>
        </p:txBody>
      </p:sp>
      <p:graphicFrame>
        <p:nvGraphicFramePr>
          <p:cNvPr id="4" name="Diagram 3"/>
          <p:cNvGraphicFramePr/>
          <p:nvPr/>
        </p:nvGraphicFramePr>
        <p:xfrm>
          <a:off x="1422030" y="1600200"/>
          <a:ext cx="944633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7F5616-90BA-427A-AFE2-AD7B08AA36A5}"/>
              </a:ext>
            </a:extLst>
          </p:cNvPr>
          <p:cNvPicPr>
            <a:picLocks noChangeAspect="1"/>
          </p:cNvPicPr>
          <p:nvPr/>
        </p:nvPicPr>
        <p:blipFill>
          <a:blip r:embed="rId3"/>
          <a:stretch>
            <a:fillRect/>
          </a:stretch>
        </p:blipFill>
        <p:spPr>
          <a:xfrm>
            <a:off x="-1" y="721803"/>
            <a:ext cx="12188825" cy="5846194"/>
          </a:xfrm>
          <a:prstGeom prst="rect">
            <a:avLst/>
          </a:prstGeom>
        </p:spPr>
      </p:pic>
      <p:sp>
        <p:nvSpPr>
          <p:cNvPr id="40962" name="Title 1"/>
          <p:cNvSpPr>
            <a:spLocks noGrp="1"/>
          </p:cNvSpPr>
          <p:nvPr>
            <p:ph type="title"/>
          </p:nvPr>
        </p:nvSpPr>
        <p:spPr>
          <a:xfrm>
            <a:off x="609442" y="152400"/>
            <a:ext cx="10432449" cy="457200"/>
          </a:xfrm>
        </p:spPr>
        <p:txBody>
          <a:bodyPr/>
          <a:lstStyle/>
          <a:p>
            <a:pPr eaLnBrk="1" hangingPunct="1"/>
            <a:r>
              <a:rPr lang="zh-CN" altLang="en-US" sz="2400" dirty="0">
                <a:latin typeface="微软雅黑" pitchFamily="34" charset="-122"/>
                <a:ea typeface="微软雅黑" pitchFamily="34" charset="-122"/>
              </a:rPr>
              <a:t>立法层面 </a:t>
            </a:r>
            <a:r>
              <a:rPr lang="en-US" altLang="zh-CN" sz="2400" dirty="0">
                <a:latin typeface="微软雅黑" pitchFamily="34" charset="-122"/>
                <a:ea typeface="微软雅黑" pitchFamily="34" charset="-122"/>
              </a:rPr>
              <a:t>– </a:t>
            </a:r>
            <a:r>
              <a:rPr lang="zh-CN" altLang="en-US" sz="2400" dirty="0">
                <a:latin typeface="微软雅黑" pitchFamily="34" charset="-122"/>
                <a:ea typeface="微软雅黑" pitchFamily="34" charset="-122"/>
              </a:rPr>
              <a:t>美国法典的原文</a:t>
            </a:r>
            <a:endParaRPr lang="en-US" altLang="zh-CN" sz="2400" dirty="0">
              <a:latin typeface="微软雅黑" pitchFamily="34" charset="-122"/>
              <a:ea typeface="微软雅黑" pitchFamily="34" charset="-122"/>
            </a:endParaRPr>
          </a:p>
        </p:txBody>
      </p:sp>
      <p:sp>
        <p:nvSpPr>
          <p:cNvPr id="40963" name="Right Arrow 10"/>
          <p:cNvSpPr>
            <a:spLocks noChangeArrowheads="1"/>
          </p:cNvSpPr>
          <p:nvPr/>
        </p:nvSpPr>
        <p:spPr bwMode="auto">
          <a:xfrm>
            <a:off x="3555074" y="1295400"/>
            <a:ext cx="101574" cy="1371600"/>
          </a:xfrm>
          <a:prstGeom prst="rightArrow">
            <a:avLst>
              <a:gd name="adj1" fmla="val 50000"/>
              <a:gd name="adj2" fmla="val 50000"/>
            </a:avLst>
          </a:prstGeom>
          <a:noFill/>
          <a:ln w="9525" algn="ctr">
            <a:noFill/>
            <a:round/>
            <a:headEnd/>
            <a:tailEnd/>
          </a:ln>
        </p:spPr>
        <p:txBody>
          <a:bodyPr lIns="0" tIns="0" rIns="182880" bIns="0"/>
          <a:lstStyle/>
          <a:p>
            <a:pPr>
              <a:spcBef>
                <a:spcPct val="50000"/>
              </a:spcBef>
            </a:pPr>
            <a:endParaRPr lang="en-US" altLang="zh-CN" sz="2400"/>
          </a:p>
        </p:txBody>
      </p:sp>
      <p:sp>
        <p:nvSpPr>
          <p:cNvPr id="6" name="Rounded Rectangle 5"/>
          <p:cNvSpPr/>
          <p:nvPr/>
        </p:nvSpPr>
        <p:spPr bwMode="auto">
          <a:xfrm>
            <a:off x="72339" y="3200400"/>
            <a:ext cx="1967987" cy="228600"/>
          </a:xfrm>
          <a:prstGeom prst="roundRect">
            <a:avLst/>
          </a:prstGeom>
          <a:noFill/>
          <a:ln>
            <a:solidFill>
              <a:schemeClr val="tx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12" name="Right Arrow 11"/>
          <p:cNvSpPr>
            <a:spLocks noChangeArrowheads="1"/>
          </p:cNvSpPr>
          <p:nvPr/>
        </p:nvSpPr>
        <p:spPr bwMode="auto">
          <a:xfrm>
            <a:off x="5825666" y="2074093"/>
            <a:ext cx="609441" cy="228600"/>
          </a:xfrm>
          <a:prstGeom prst="rightArrow">
            <a:avLst>
              <a:gd name="adj1" fmla="val 50000"/>
              <a:gd name="adj2" fmla="val 50000"/>
            </a:avLst>
          </a:prstGeom>
          <a:solidFill>
            <a:srgbClr val="FF0000"/>
          </a:solidFill>
          <a:ln w="9525" algn="ctr">
            <a:noFill/>
            <a:round/>
            <a:headEnd/>
            <a:tailEnd/>
          </a:ln>
        </p:spPr>
        <p:txBody>
          <a:bodyPr lIns="0" tIns="0" rIns="182880" bIns="0"/>
          <a:lstStyle/>
          <a:p>
            <a:pPr>
              <a:spcBef>
                <a:spcPct val="50000"/>
              </a:spcBef>
            </a:pPr>
            <a:endParaRPr lang="en-US" altLang="zh-CN" sz="2400"/>
          </a:p>
        </p:txBody>
      </p:sp>
      <p:sp>
        <p:nvSpPr>
          <p:cNvPr id="13" name="Rectangle 12"/>
          <p:cNvSpPr/>
          <p:nvPr/>
        </p:nvSpPr>
        <p:spPr bwMode="auto">
          <a:xfrm>
            <a:off x="6581690" y="2074093"/>
            <a:ext cx="4417077" cy="419100"/>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lIns="0" tIns="0" rIns="182880" bIns="0"/>
          <a:lstStyle/>
          <a:p>
            <a:pPr>
              <a:spcBef>
                <a:spcPct val="50000"/>
              </a:spcBef>
              <a:defRPr/>
            </a:pPr>
            <a:r>
              <a:rPr lang="zh-CN" altLang="en-US" dirty="0">
                <a:latin typeface="微软雅黑" pitchFamily="34" charset="-122"/>
                <a:ea typeface="微软雅黑" pitchFamily="34" charset="-122"/>
              </a:rPr>
              <a:t>法案内容是被打散收录到法典不同位置的</a:t>
            </a:r>
            <a:endParaRPr lang="en-US" dirty="0">
              <a:latin typeface="微软雅黑" pitchFamily="34" charset="-122"/>
              <a:ea typeface="微软雅黑" pitchFamily="34" charset="-122"/>
            </a:endParaRPr>
          </a:p>
        </p:txBody>
      </p:sp>
      <p:pic>
        <p:nvPicPr>
          <p:cNvPr id="16" name="Picture 15" descr="Capture.PNG"/>
          <p:cNvPicPr>
            <a:picLocks noChangeAspect="1"/>
          </p:cNvPicPr>
          <p:nvPr/>
        </p:nvPicPr>
        <p:blipFill>
          <a:blip r:embed="rId4"/>
          <a:srcRect/>
          <a:stretch>
            <a:fillRect/>
          </a:stretch>
        </p:blipFill>
        <p:spPr bwMode="auto">
          <a:xfrm>
            <a:off x="5570615" y="2819400"/>
            <a:ext cx="1320456" cy="381000"/>
          </a:xfrm>
          <a:prstGeom prst="rect">
            <a:avLst/>
          </a:prstGeom>
          <a:noFill/>
          <a:ln w="9525">
            <a:solidFill>
              <a:schemeClr val="tx2"/>
            </a:solidFill>
            <a:miter lim="800000"/>
            <a:headEnd/>
            <a:tailEnd/>
          </a:ln>
        </p:spPr>
      </p:pic>
      <p:sp>
        <p:nvSpPr>
          <p:cNvPr id="14" name="Rounded Rectangle 13"/>
          <p:cNvSpPr/>
          <p:nvPr/>
        </p:nvSpPr>
        <p:spPr bwMode="auto">
          <a:xfrm>
            <a:off x="2706737" y="3269788"/>
            <a:ext cx="2863878" cy="540212"/>
          </a:xfrm>
          <a:prstGeom prst="roundRect">
            <a:avLst/>
          </a:prstGeom>
          <a:noFill/>
          <a:ln>
            <a:solidFill>
              <a:schemeClr val="tx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pic>
        <p:nvPicPr>
          <p:cNvPr id="4" name="Picture 3">
            <a:extLst>
              <a:ext uri="{FF2B5EF4-FFF2-40B4-BE49-F238E27FC236}">
                <a16:creationId xmlns:a16="http://schemas.microsoft.com/office/drawing/2014/main" id="{CD0603D2-BA69-45D8-B45D-012A349E42DF}"/>
              </a:ext>
            </a:extLst>
          </p:cNvPr>
          <p:cNvPicPr>
            <a:picLocks noChangeAspect="1"/>
          </p:cNvPicPr>
          <p:nvPr/>
        </p:nvPicPr>
        <p:blipFill>
          <a:blip r:embed="rId5"/>
          <a:stretch>
            <a:fillRect/>
          </a:stretch>
        </p:blipFill>
        <p:spPr>
          <a:xfrm>
            <a:off x="-72339" y="1981200"/>
            <a:ext cx="12188825" cy="4548940"/>
          </a:xfrm>
          <a:prstGeom prst="rect">
            <a:avLst/>
          </a:prstGeom>
        </p:spPr>
      </p:pic>
      <p:sp>
        <p:nvSpPr>
          <p:cNvPr id="19" name="Rounded Rectangle 18"/>
          <p:cNvSpPr/>
          <p:nvPr/>
        </p:nvSpPr>
        <p:spPr bwMode="auto">
          <a:xfrm>
            <a:off x="402287" y="3284517"/>
            <a:ext cx="5692125" cy="1008062"/>
          </a:xfrm>
          <a:prstGeom prst="roundRect">
            <a:avLst/>
          </a:prstGeom>
          <a:noFill/>
          <a:ln>
            <a:solidFill>
              <a:schemeClr val="tx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17" name="Rounded Rectangular Callout 16"/>
          <p:cNvSpPr/>
          <p:nvPr/>
        </p:nvSpPr>
        <p:spPr bwMode="auto">
          <a:xfrm>
            <a:off x="6022073" y="4361239"/>
            <a:ext cx="3426727" cy="1008062"/>
          </a:xfrm>
          <a:prstGeom prst="wedgeRoundRectCallout">
            <a:avLst/>
          </a:prstGeom>
          <a:solidFill>
            <a:schemeClr val="tx2">
              <a:lumMod val="40000"/>
              <a:lumOff val="60000"/>
            </a:schemeClr>
          </a:solidFill>
          <a:ln w="9525" cap="flat" cmpd="sng" algn="ctr">
            <a:noFill/>
            <a:prstDash val="solid"/>
            <a:round/>
            <a:headEnd type="none" w="med" len="med"/>
            <a:tailEnd type="none" w="med" len="med"/>
          </a:ln>
          <a:effectLst/>
        </p:spPr>
        <p:txBody>
          <a:bodyPr lIns="0" tIns="0" rIns="182880" bIns="0"/>
          <a:lstStyle/>
          <a:p>
            <a:pPr>
              <a:spcBef>
                <a:spcPct val="50000"/>
              </a:spcBef>
              <a:defRPr/>
            </a:pPr>
            <a:r>
              <a:rPr lang="zh-CN" altLang="en-US" dirty="0">
                <a:latin typeface="微软雅黑" pitchFamily="34" charset="-122"/>
                <a:ea typeface="微软雅黑" pitchFamily="34" charset="-122"/>
              </a:rPr>
              <a:t>这部分到底讲了什么内容</a:t>
            </a:r>
            <a:r>
              <a:rPr lang="zh-CN" altLang="en-US" sz="2400" dirty="0">
                <a:latin typeface="Arial" charset="0"/>
              </a:rPr>
              <a:t>？</a:t>
            </a:r>
            <a:r>
              <a:rPr lang="zh-CN" altLang="en-US" dirty="0">
                <a:latin typeface="微软雅黑" pitchFamily="34" charset="-122"/>
                <a:ea typeface="微软雅黑" pitchFamily="34" charset="-122"/>
              </a:rPr>
              <a:t>到底哪些条款是拜杜法案的体现？</a:t>
            </a:r>
            <a:endParaRPr lang="en-US" dirty="0">
              <a:latin typeface="微软雅黑" pitchFamily="34" charset="-122"/>
              <a:ea typeface="微软雅黑"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nodeType="clickEffect">
                                  <p:stCondLst>
                                    <p:cond delay="0"/>
                                  </p:stCondLst>
                                  <p:childTnLst>
                                    <p:animEffect transition="out" filter="blinds(horizontal)">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linds(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linds(horizontal)">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11382A-C74B-4FD2-A0A1-D74FEFF4C2A9}"/>
              </a:ext>
            </a:extLst>
          </p:cNvPr>
          <p:cNvPicPr>
            <a:picLocks noChangeAspect="1"/>
          </p:cNvPicPr>
          <p:nvPr/>
        </p:nvPicPr>
        <p:blipFill>
          <a:blip r:embed="rId3"/>
          <a:stretch>
            <a:fillRect/>
          </a:stretch>
        </p:blipFill>
        <p:spPr>
          <a:xfrm>
            <a:off x="16928" y="1350965"/>
            <a:ext cx="12188825" cy="4670423"/>
          </a:xfrm>
          <a:prstGeom prst="rect">
            <a:avLst/>
          </a:prstGeom>
        </p:spPr>
      </p:pic>
      <p:sp>
        <p:nvSpPr>
          <p:cNvPr id="41986" name="Title 1"/>
          <p:cNvSpPr>
            <a:spLocks noGrp="1"/>
          </p:cNvSpPr>
          <p:nvPr>
            <p:ph type="title"/>
          </p:nvPr>
        </p:nvSpPr>
        <p:spPr>
          <a:xfrm>
            <a:off x="406295" y="304800"/>
            <a:ext cx="10940317" cy="407988"/>
          </a:xfrm>
        </p:spPr>
        <p:txBody>
          <a:bodyPr/>
          <a:lstStyle/>
          <a:p>
            <a:pPr eaLnBrk="1" hangingPunct="1"/>
            <a:r>
              <a:rPr lang="en-US" altLang="zh-CN" sz="2400" dirty="0">
                <a:ea typeface="宋体" pitchFamily="2" charset="-122"/>
              </a:rPr>
              <a:t>Notes of Decisions</a:t>
            </a:r>
            <a:r>
              <a:rPr lang="zh-CN" altLang="en-US" sz="2400" dirty="0">
                <a:ea typeface="宋体" pitchFamily="2" charset="-122"/>
              </a:rPr>
              <a:t>提供了法庭对法案条款适用的准确解释以及快速定位您需要关注的该条款涉及的最重要判例</a:t>
            </a:r>
            <a:endParaRPr lang="en-US" altLang="zh-CN" sz="2400" dirty="0">
              <a:ea typeface="宋体" pitchFamily="2" charset="-122"/>
            </a:endParaRPr>
          </a:p>
        </p:txBody>
      </p:sp>
      <p:sp>
        <p:nvSpPr>
          <p:cNvPr id="5" name="Rounded Rectangle 4"/>
          <p:cNvSpPr/>
          <p:nvPr/>
        </p:nvSpPr>
        <p:spPr bwMode="auto">
          <a:xfrm>
            <a:off x="1133633" y="1791495"/>
            <a:ext cx="1663995" cy="282461"/>
          </a:xfrm>
          <a:prstGeom prst="roundRect">
            <a:avLst/>
          </a:prstGeom>
          <a:noFill/>
          <a:ln>
            <a:solidFill>
              <a:schemeClr val="tx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pic>
        <p:nvPicPr>
          <p:cNvPr id="6" name="Picture 5">
            <a:extLst>
              <a:ext uri="{FF2B5EF4-FFF2-40B4-BE49-F238E27FC236}">
                <a16:creationId xmlns:a16="http://schemas.microsoft.com/office/drawing/2014/main" id="{3E04AA68-6302-4BD1-81C6-9FCCA827A13D}"/>
              </a:ext>
            </a:extLst>
          </p:cNvPr>
          <p:cNvPicPr>
            <a:picLocks noChangeAspect="1"/>
          </p:cNvPicPr>
          <p:nvPr/>
        </p:nvPicPr>
        <p:blipFill>
          <a:blip r:embed="rId4"/>
          <a:stretch>
            <a:fillRect/>
          </a:stretch>
        </p:blipFill>
        <p:spPr>
          <a:xfrm>
            <a:off x="-1" y="1001712"/>
            <a:ext cx="12188825" cy="4202599"/>
          </a:xfrm>
          <a:prstGeom prst="rect">
            <a:avLst/>
          </a:prstGeom>
        </p:spPr>
      </p:pic>
      <p:sp>
        <p:nvSpPr>
          <p:cNvPr id="10" name="TextBox 9"/>
          <p:cNvSpPr txBox="1"/>
          <p:nvPr/>
        </p:nvSpPr>
        <p:spPr>
          <a:xfrm>
            <a:off x="6111340" y="2095269"/>
            <a:ext cx="5162835" cy="646331"/>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a:spAutoFit/>
          </a:bodyPr>
          <a:lstStyle/>
          <a:p>
            <a:pPr marL="228600" indent="-228600">
              <a:spcBef>
                <a:spcPts val="0"/>
              </a:spcBef>
              <a:spcAft>
                <a:spcPts val="600"/>
              </a:spcAft>
              <a:buFont typeface="Arial" pitchFamily="34" charset="0"/>
              <a:buChar char="•"/>
              <a:defRPr/>
            </a:pPr>
            <a:r>
              <a:rPr lang="zh-CN" altLang="en-US"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法律要点细分，让您更加快速的理解法律条款适用以及定位与此相关最重要判例</a:t>
            </a:r>
            <a:endParaRPr lang="en-US"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8" name="Rectangle 7"/>
          <p:cNvSpPr/>
          <p:nvPr/>
        </p:nvSpPr>
        <p:spPr>
          <a:xfrm>
            <a:off x="-21161" y="2500509"/>
            <a:ext cx="2118232" cy="203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sz="2400">
              <a:solidFill>
                <a:prstClr val="white"/>
              </a:solidFill>
            </a:endParaRPr>
          </a:p>
        </p:txBody>
      </p:sp>
      <p:pic>
        <p:nvPicPr>
          <p:cNvPr id="7" name="Picture 6">
            <a:extLst>
              <a:ext uri="{FF2B5EF4-FFF2-40B4-BE49-F238E27FC236}">
                <a16:creationId xmlns:a16="http://schemas.microsoft.com/office/drawing/2014/main" id="{12CF2F2E-03D9-44CF-AD74-FE1957569DA1}"/>
              </a:ext>
            </a:extLst>
          </p:cNvPr>
          <p:cNvPicPr>
            <a:picLocks noChangeAspect="1"/>
          </p:cNvPicPr>
          <p:nvPr/>
        </p:nvPicPr>
        <p:blipFill>
          <a:blip r:embed="rId5"/>
          <a:stretch>
            <a:fillRect/>
          </a:stretch>
        </p:blipFill>
        <p:spPr>
          <a:xfrm>
            <a:off x="-21161" y="4065786"/>
            <a:ext cx="12188825" cy="2861903"/>
          </a:xfrm>
          <a:prstGeom prst="rect">
            <a:avLst/>
          </a:prstGeom>
        </p:spPr>
      </p:pic>
      <p:sp>
        <p:nvSpPr>
          <p:cNvPr id="9" name="Rectangle 8"/>
          <p:cNvSpPr/>
          <p:nvPr/>
        </p:nvSpPr>
        <p:spPr>
          <a:xfrm>
            <a:off x="21161" y="4652171"/>
            <a:ext cx="12007553" cy="8534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sz="2400">
              <a:solidFill>
                <a:prstClr val="white"/>
              </a:solidFill>
            </a:endParaRPr>
          </a:p>
        </p:txBody>
      </p:sp>
      <p:sp>
        <p:nvSpPr>
          <p:cNvPr id="20" name="Minus 19"/>
          <p:cNvSpPr/>
          <p:nvPr/>
        </p:nvSpPr>
        <p:spPr bwMode="auto">
          <a:xfrm flipV="1">
            <a:off x="-405803" y="5309242"/>
            <a:ext cx="3921888" cy="45719"/>
          </a:xfrm>
          <a:prstGeom prst="mathMinus">
            <a:avLst/>
          </a:prstGeom>
          <a:solidFill>
            <a:srgbClr val="FF0000"/>
          </a:solidFill>
          <a:ln w="28575" cap="flat" cmpd="sng" algn="ctr">
            <a:solidFill>
              <a:srgbClr val="FF0000"/>
            </a:solidFill>
            <a:prstDash val="solid"/>
            <a:round/>
            <a:headEnd type="none" w="med" len="med"/>
            <a:tailEnd type="none" w="med" len="med"/>
          </a:ln>
          <a:effectLst/>
        </p:spPr>
        <p:txBody>
          <a:bodyPr lIns="0" tIns="0" rIns="182880" bIns="0"/>
          <a:lstStyle/>
          <a:p>
            <a:pPr>
              <a:spcBef>
                <a:spcPct val="50000"/>
              </a:spcBef>
              <a:defRPr/>
            </a:pPr>
            <a:endParaRPr lang="en-US" sz="2400"/>
          </a:p>
        </p:txBody>
      </p:sp>
      <p:cxnSp>
        <p:nvCxnSpPr>
          <p:cNvPr id="43019" name="Straight Connector 14"/>
          <p:cNvCxnSpPr>
            <a:cxnSpLocks noChangeShapeType="1"/>
          </p:cNvCxnSpPr>
          <p:nvPr/>
        </p:nvCxnSpPr>
        <p:spPr bwMode="auto">
          <a:xfrm>
            <a:off x="9731829" y="5139773"/>
            <a:ext cx="2296885" cy="0"/>
          </a:xfrm>
          <a:prstGeom prst="line">
            <a:avLst/>
          </a:prstGeom>
          <a:noFill/>
          <a:ln w="28575" algn="ctr">
            <a:solidFill>
              <a:srgbClr val="FF0000"/>
            </a:solidFill>
            <a:round/>
            <a:headEnd/>
            <a:tailEnd/>
          </a:ln>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43019"/>
                                        </p:tgtEl>
                                        <p:attrNameLst>
                                          <p:attrName>style.visibility</p:attrName>
                                        </p:attrNameLst>
                                      </p:cBhvr>
                                      <p:to>
                                        <p:strVal val="visible"/>
                                      </p:to>
                                    </p:set>
                                    <p:animEffect transition="in" filter="blinds(horizontal)">
                                      <p:cBhvr>
                                        <p:cTn id="39" dur="500"/>
                                        <p:tgtEl>
                                          <p:spTgt spid="43019"/>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linds(horizontal)">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2"/>
          <p:cNvSpPr txBox="1">
            <a:spLocks noChangeArrowheads="1"/>
          </p:cNvSpPr>
          <p:nvPr/>
        </p:nvSpPr>
        <p:spPr bwMode="auto">
          <a:xfrm>
            <a:off x="1117309" y="304801"/>
            <a:ext cx="7516442" cy="461963"/>
          </a:xfrm>
          <a:prstGeom prst="rect">
            <a:avLst/>
          </a:prstGeom>
          <a:noFill/>
          <a:ln w="9525">
            <a:noFill/>
            <a:miter lim="800000"/>
            <a:headEnd/>
            <a:tailEnd/>
          </a:ln>
        </p:spPr>
        <p:txBody>
          <a:bodyPr>
            <a:spAutoFit/>
          </a:bodyPr>
          <a:lstStyle/>
          <a:p>
            <a:r>
              <a:rPr lang="zh-CN" altLang="en-US" sz="2400">
                <a:solidFill>
                  <a:schemeClr val="tx2"/>
                </a:solidFill>
                <a:latin typeface="微软雅黑" pitchFamily="34" charset="-122"/>
                <a:ea typeface="微软雅黑" pitchFamily="34" charset="-122"/>
              </a:rPr>
              <a:t>立法层面 </a:t>
            </a:r>
            <a:r>
              <a:rPr lang="en-US" altLang="zh-CN" sz="2400">
                <a:solidFill>
                  <a:schemeClr val="tx2"/>
                </a:solidFill>
                <a:latin typeface="微软雅黑" pitchFamily="34" charset="-122"/>
                <a:ea typeface="微软雅黑" pitchFamily="34" charset="-122"/>
              </a:rPr>
              <a:t>- </a:t>
            </a:r>
            <a:r>
              <a:rPr lang="zh-CN" altLang="en-US" sz="2400">
                <a:solidFill>
                  <a:schemeClr val="tx2"/>
                </a:solidFill>
                <a:latin typeface="微软雅黑" pitchFamily="34" charset="-122"/>
                <a:ea typeface="微软雅黑" pitchFamily="34" charset="-122"/>
              </a:rPr>
              <a:t>立法进程</a:t>
            </a:r>
            <a:endParaRPr lang="en-US" altLang="zh-CN" sz="2400">
              <a:solidFill>
                <a:schemeClr val="tx2"/>
              </a:solidFill>
              <a:latin typeface="微软雅黑" pitchFamily="34" charset="-122"/>
              <a:ea typeface="微软雅黑" pitchFamily="34" charset="-122"/>
            </a:endParaRPr>
          </a:p>
        </p:txBody>
      </p:sp>
      <p:pic>
        <p:nvPicPr>
          <p:cNvPr id="43011" name="Picture 6" descr="Bayh Dole Act3.JPG"/>
          <p:cNvPicPr>
            <a:picLocks noChangeAspect="1"/>
          </p:cNvPicPr>
          <p:nvPr/>
        </p:nvPicPr>
        <p:blipFill>
          <a:blip r:embed="rId2"/>
          <a:srcRect/>
          <a:stretch>
            <a:fillRect/>
          </a:stretch>
        </p:blipFill>
        <p:spPr bwMode="auto">
          <a:xfrm>
            <a:off x="0" y="939800"/>
            <a:ext cx="12188825" cy="5226050"/>
          </a:xfrm>
          <a:prstGeom prst="rect">
            <a:avLst/>
          </a:prstGeom>
          <a:noFill/>
          <a:ln w="9525">
            <a:noFill/>
            <a:miter lim="800000"/>
            <a:headEnd/>
            <a:tailEnd/>
          </a:ln>
        </p:spPr>
      </p:pic>
      <p:sp>
        <p:nvSpPr>
          <p:cNvPr id="6" name="Rectangle 5"/>
          <p:cNvSpPr/>
          <p:nvPr/>
        </p:nvSpPr>
        <p:spPr bwMode="auto">
          <a:xfrm>
            <a:off x="6574772" y="836614"/>
            <a:ext cx="5279707" cy="1368425"/>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lIns="0" tIns="0" rIns="182880" bIns="0"/>
          <a:lstStyle/>
          <a:p>
            <a:pPr>
              <a:spcBef>
                <a:spcPct val="50000"/>
              </a:spcBef>
              <a:defRPr/>
            </a:pPr>
            <a:r>
              <a:rPr lang="zh-CN" altLang="en-US" sz="1400" dirty="0">
                <a:latin typeface="Arial" charset="0"/>
              </a:rPr>
              <a:t>美国任何一部法律的产生程序是：首先由美国国会议员提出法案，当这个法案获得国会通过后，将被提交给美国总统给予批准，一旦该法案被总统批准（有可能被否决）就成为法律（</a:t>
            </a:r>
            <a:r>
              <a:rPr lang="en-US" altLang="zh-CN" sz="1400" dirty="0">
                <a:latin typeface="Arial" charset="0"/>
              </a:rPr>
              <a:t>Act</a:t>
            </a:r>
            <a:r>
              <a:rPr lang="zh-CN" altLang="en-US" sz="1400" dirty="0">
                <a:latin typeface="Arial" charset="0"/>
              </a:rPr>
              <a:t>）。当一部法律通过后，国会众议院就把法律的内容公布在</a:t>
            </a:r>
            <a:r>
              <a:rPr lang="en-US" altLang="zh-CN" sz="1400" dirty="0">
                <a:latin typeface="Arial" charset="0"/>
              </a:rPr>
              <a:t>《</a:t>
            </a:r>
            <a:r>
              <a:rPr lang="zh-CN" altLang="en-US" sz="1400" dirty="0">
                <a:latin typeface="Arial" charset="0"/>
              </a:rPr>
              <a:t>美国法典</a:t>
            </a:r>
            <a:r>
              <a:rPr lang="en-US" altLang="zh-CN" sz="1400" dirty="0">
                <a:latin typeface="Arial" charset="0"/>
              </a:rPr>
              <a:t>》</a:t>
            </a:r>
            <a:r>
              <a:rPr lang="zh-CN" altLang="en-US" sz="1400" dirty="0">
                <a:latin typeface="Arial" charset="0"/>
              </a:rPr>
              <a:t>上。</a:t>
            </a:r>
            <a:endParaRPr lang="en-US" sz="1400" dirty="0">
              <a:latin typeface="Arial" charset="0"/>
            </a:endParaRPr>
          </a:p>
        </p:txBody>
      </p:sp>
      <p:sp>
        <p:nvSpPr>
          <p:cNvPr id="4" name="Rounded Rectangle 3"/>
          <p:cNvSpPr/>
          <p:nvPr/>
        </p:nvSpPr>
        <p:spPr bwMode="auto">
          <a:xfrm>
            <a:off x="2543571" y="1268413"/>
            <a:ext cx="1015735" cy="304800"/>
          </a:xfrm>
          <a:prstGeom prst="roundRect">
            <a:avLst/>
          </a:prstGeom>
          <a:noFill/>
          <a:ln>
            <a:solidFill>
              <a:schemeClr val="tx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ECBA7EE-3E73-40B1-B179-471A9E745683}"/>
              </a:ext>
            </a:extLst>
          </p:cNvPr>
          <p:cNvPicPr>
            <a:picLocks noChangeAspect="1"/>
          </p:cNvPicPr>
          <p:nvPr/>
        </p:nvPicPr>
        <p:blipFill>
          <a:blip r:embed="rId2"/>
          <a:stretch>
            <a:fillRect/>
          </a:stretch>
        </p:blipFill>
        <p:spPr>
          <a:xfrm>
            <a:off x="-1" y="494285"/>
            <a:ext cx="12188825" cy="5869429"/>
          </a:xfrm>
          <a:prstGeom prst="rect">
            <a:avLst/>
          </a:prstGeom>
        </p:spPr>
      </p:pic>
      <p:cxnSp>
        <p:nvCxnSpPr>
          <p:cNvPr id="6" name="Straight Arrow Connector 5"/>
          <p:cNvCxnSpPr/>
          <p:nvPr/>
        </p:nvCxnSpPr>
        <p:spPr>
          <a:xfrm>
            <a:off x="2158438" y="2880632"/>
            <a:ext cx="422376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673373" y="2370256"/>
            <a:ext cx="4367662" cy="941796"/>
          </a:xfrm>
          <a:prstGeom prst="rect">
            <a:avLst/>
          </a:prstGeom>
          <a:solidFill>
            <a:srgbClr val="FFC000">
              <a:lumMod val="40000"/>
              <a:lumOff val="60000"/>
            </a:srgbClr>
          </a:solidFill>
          <a:ln>
            <a:solidFill>
              <a:sysClr val="windowText" lastClr="000000"/>
            </a:solidFill>
          </a:ln>
          <a:effectLst>
            <a:outerShdw blurRad="50800" dist="38100" dir="2700000" algn="tl" rotWithShape="0">
              <a:prstClr val="black">
                <a:alpha val="40000"/>
              </a:prstClr>
            </a:outerShdw>
          </a:effectLst>
        </p:spPr>
        <p:txBody>
          <a:bodyPr>
            <a:spAutoFit/>
          </a:bodyPr>
          <a:lstStyle/>
          <a:p>
            <a:pPr marL="342900" indent="-342900" defTabSz="912813">
              <a:lnSpc>
                <a:spcPct val="115000"/>
              </a:lnSpc>
              <a:spcAft>
                <a:spcPts val="1000"/>
              </a:spcAft>
              <a:defRPr/>
            </a:pPr>
            <a:r>
              <a:rPr lang="en-US" altLang="zh-CN" sz="1600" b="1" dirty="0">
                <a:solidFill>
                  <a:srgbClr val="000000"/>
                </a:solidFill>
                <a:latin typeface="Calibri" pitchFamily="34" charset="0"/>
                <a:cs typeface="Times New Roman" pitchFamily="18" charset="0"/>
              </a:rPr>
              <a:t>Graphical Statutes: </a:t>
            </a:r>
            <a:r>
              <a:rPr lang="zh-CN" altLang="en-US" sz="1600" dirty="0">
                <a:solidFill>
                  <a:srgbClr val="000000"/>
                </a:solidFill>
                <a:latin typeface="Calibri" pitchFamily="34" charset="0"/>
                <a:cs typeface="Times New Roman" pitchFamily="18" charset="0"/>
              </a:rPr>
              <a:t>直观的生动展现过去，现在和将来法律的内容以及相关的重要文件，法律草案等</a:t>
            </a:r>
            <a:endParaRPr lang="en-US" altLang="zh-CN" sz="1600" dirty="0">
              <a:solidFill>
                <a:srgbClr val="000000"/>
              </a:solidFill>
              <a:latin typeface="Calibri" pitchFamily="34" charset="0"/>
              <a:cs typeface="Times New Roman" pitchFamily="18" charset="0"/>
            </a:endParaRPr>
          </a:p>
        </p:txBody>
      </p:sp>
      <p:cxnSp>
        <p:nvCxnSpPr>
          <p:cNvPr id="7" name="Straight Arrow Connector 6"/>
          <p:cNvCxnSpPr/>
          <p:nvPr/>
        </p:nvCxnSpPr>
        <p:spPr>
          <a:xfrm>
            <a:off x="1677450" y="4366985"/>
            <a:ext cx="4318991"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382204" y="4178866"/>
            <a:ext cx="4367662" cy="376238"/>
          </a:xfrm>
          <a:prstGeom prst="rect">
            <a:avLst/>
          </a:prstGeom>
          <a:solidFill>
            <a:srgbClr val="FFC000">
              <a:lumMod val="40000"/>
              <a:lumOff val="60000"/>
            </a:srgbClr>
          </a:solidFill>
          <a:ln>
            <a:solidFill>
              <a:sysClr val="windowText" lastClr="000000"/>
            </a:solidFill>
          </a:ln>
          <a:effectLst>
            <a:outerShdw blurRad="50800" dist="38100" dir="2700000" algn="tl" rotWithShape="0">
              <a:prstClr val="black">
                <a:alpha val="40000"/>
              </a:prstClr>
            </a:outerShdw>
          </a:effectLst>
        </p:spPr>
        <p:txBody>
          <a:bodyPr>
            <a:spAutoFit/>
          </a:bodyPr>
          <a:lstStyle/>
          <a:p>
            <a:pPr marL="342900" indent="-342900" defTabSz="912813">
              <a:lnSpc>
                <a:spcPct val="115000"/>
              </a:lnSpc>
              <a:spcAft>
                <a:spcPts val="1000"/>
              </a:spcAft>
              <a:defRPr/>
            </a:pPr>
            <a:r>
              <a:rPr lang="en-US" altLang="zh-CN" sz="1600" b="1" dirty="0">
                <a:solidFill>
                  <a:srgbClr val="000000"/>
                </a:solidFill>
                <a:latin typeface="Calibri" pitchFamily="34" charset="0"/>
                <a:cs typeface="Times New Roman" pitchFamily="18" charset="0"/>
              </a:rPr>
              <a:t>Versions</a:t>
            </a:r>
            <a:r>
              <a:rPr lang="en-US" altLang="zh-CN" sz="1600" dirty="0">
                <a:solidFill>
                  <a:srgbClr val="000000"/>
                </a:solidFill>
                <a:latin typeface="Calibri" pitchFamily="34" charset="0"/>
                <a:cs typeface="Times New Roman" pitchFamily="18" charset="0"/>
              </a:rPr>
              <a:t>: </a:t>
            </a:r>
            <a:r>
              <a:rPr lang="zh-CN" altLang="en-US" sz="1600" dirty="0">
                <a:solidFill>
                  <a:srgbClr val="000000"/>
                </a:solidFill>
                <a:latin typeface="Calibri" pitchFamily="34" charset="0"/>
                <a:cs typeface="Times New Roman" pitchFamily="18" charset="0"/>
              </a:rPr>
              <a:t>法律的历史版本快速获取</a:t>
            </a:r>
            <a:endParaRPr lang="en-US" sz="1600" b="1" dirty="0">
              <a:solidFill>
                <a:srgbClr val="000000"/>
              </a:solidFill>
              <a:latin typeface="Calibri" pitchFamily="34"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A8E581-D63B-4FDD-956F-46F55CA0D622}"/>
              </a:ext>
            </a:extLst>
          </p:cNvPr>
          <p:cNvPicPr>
            <a:picLocks noChangeAspect="1"/>
          </p:cNvPicPr>
          <p:nvPr/>
        </p:nvPicPr>
        <p:blipFill>
          <a:blip r:embed="rId2"/>
          <a:stretch>
            <a:fillRect/>
          </a:stretch>
        </p:blipFill>
        <p:spPr>
          <a:xfrm>
            <a:off x="56810" y="623043"/>
            <a:ext cx="12188825" cy="5624615"/>
          </a:xfrm>
          <a:prstGeom prst="rect">
            <a:avLst/>
          </a:prstGeom>
        </p:spPr>
      </p:pic>
      <p:sp>
        <p:nvSpPr>
          <p:cNvPr id="55299" name="TextBox 9"/>
          <p:cNvSpPr txBox="1">
            <a:spLocks noChangeArrowheads="1"/>
          </p:cNvSpPr>
          <p:nvPr/>
        </p:nvSpPr>
        <p:spPr bwMode="auto">
          <a:xfrm>
            <a:off x="1117309" y="0"/>
            <a:ext cx="9243192" cy="400110"/>
          </a:xfrm>
          <a:prstGeom prst="rect">
            <a:avLst/>
          </a:prstGeom>
          <a:noFill/>
          <a:ln w="9525">
            <a:noFill/>
            <a:miter lim="800000"/>
            <a:headEnd/>
            <a:tailEnd/>
          </a:ln>
        </p:spPr>
        <p:txBody>
          <a:bodyPr>
            <a:spAutoFit/>
          </a:bodyPr>
          <a:lstStyle/>
          <a:p>
            <a:r>
              <a:rPr lang="en-US" altLang="zh-CN" sz="2000" b="1" dirty="0">
                <a:solidFill>
                  <a:schemeClr val="tx2"/>
                </a:solidFill>
              </a:rPr>
              <a:t>Westlaw Classic</a:t>
            </a:r>
            <a:r>
              <a:rPr lang="zh-CN" altLang="en-US" sz="2000" b="1" dirty="0">
                <a:solidFill>
                  <a:schemeClr val="tx2"/>
                </a:solidFill>
              </a:rPr>
              <a:t>评论文章中快速定位与中国相关的文献</a:t>
            </a:r>
            <a:endParaRPr lang="en-US" altLang="zh-CN" sz="2000" b="1" dirty="0">
              <a:solidFill>
                <a:schemeClr val="tx2"/>
              </a:solidFill>
            </a:endParaRPr>
          </a:p>
        </p:txBody>
      </p:sp>
      <p:sp>
        <p:nvSpPr>
          <p:cNvPr id="4" name="Rounded Rectangle 3"/>
          <p:cNvSpPr/>
          <p:nvPr/>
        </p:nvSpPr>
        <p:spPr bwMode="auto">
          <a:xfrm flipV="1">
            <a:off x="56810" y="3858986"/>
            <a:ext cx="2133044" cy="310243"/>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9" name="Rounded Rectangle 8"/>
          <p:cNvSpPr/>
          <p:nvPr/>
        </p:nvSpPr>
        <p:spPr bwMode="auto">
          <a:xfrm>
            <a:off x="4920801" y="2502000"/>
            <a:ext cx="1884036" cy="330943"/>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pic>
        <p:nvPicPr>
          <p:cNvPr id="74763" name="Picture 11"/>
          <p:cNvPicPr>
            <a:picLocks noChangeAspect="1" noChangeArrowheads="1"/>
          </p:cNvPicPr>
          <p:nvPr/>
        </p:nvPicPr>
        <p:blipFill>
          <a:blip r:embed="rId3"/>
          <a:srcRect/>
          <a:stretch>
            <a:fillRect/>
          </a:stretch>
        </p:blipFill>
        <p:spPr bwMode="auto">
          <a:xfrm>
            <a:off x="5572789" y="2832944"/>
            <a:ext cx="1043246" cy="461963"/>
          </a:xfrm>
          <a:prstGeom prst="rect">
            <a:avLst/>
          </a:prstGeom>
          <a:noFill/>
          <a:ln w="9525">
            <a:noFill/>
            <a:miter lim="800000"/>
            <a:headEnd/>
            <a:tailEnd/>
          </a:ln>
        </p:spPr>
      </p:pic>
      <p:sp>
        <p:nvSpPr>
          <p:cNvPr id="10" name="Oval Callout 9"/>
          <p:cNvSpPr/>
          <p:nvPr/>
        </p:nvSpPr>
        <p:spPr bwMode="auto">
          <a:xfrm>
            <a:off x="7102589" y="2647152"/>
            <a:ext cx="5182367" cy="1655762"/>
          </a:xfrm>
          <a:prstGeom prst="wedgeEllipseCallout">
            <a:avLst/>
          </a:prstGeom>
          <a:solidFill>
            <a:schemeClr val="tx2">
              <a:lumMod val="40000"/>
              <a:lumOff val="60000"/>
            </a:schemeClr>
          </a:solidFill>
          <a:ln w="9525" cap="flat" cmpd="sng" algn="ctr">
            <a:noFill/>
            <a:prstDash val="solid"/>
            <a:round/>
            <a:headEnd type="none" w="med" len="med"/>
            <a:tailEnd type="none" w="med" len="med"/>
          </a:ln>
          <a:effectLst/>
        </p:spPr>
        <p:txBody>
          <a:bodyPr lIns="0" tIns="0" rIns="182880" bIns="0"/>
          <a:lstStyle/>
          <a:p>
            <a:pPr>
              <a:spcBef>
                <a:spcPct val="50000"/>
              </a:spcBef>
              <a:defRPr/>
            </a:pPr>
            <a:r>
              <a:rPr lang="zh-CN" altLang="en-US" sz="2400" dirty="0">
                <a:latin typeface="Arial" charset="0"/>
              </a:rPr>
              <a:t>法学期刊和评论中有提到</a:t>
            </a:r>
            <a:r>
              <a:rPr lang="en-US" altLang="zh-CN" sz="2400" dirty="0">
                <a:latin typeface="Arial" charset="0"/>
              </a:rPr>
              <a:t>cost</a:t>
            </a:r>
            <a:r>
              <a:rPr lang="zh-CN" altLang="en-US" sz="2400" dirty="0">
                <a:latin typeface="Arial" charset="0"/>
              </a:rPr>
              <a:t>的有哪些？</a:t>
            </a:r>
            <a:endParaRPr lang="en-US" sz="2400" dirty="0">
              <a:latin typeface="Arial" charset="0"/>
            </a:endParaRPr>
          </a:p>
        </p:txBody>
      </p:sp>
      <p:pic>
        <p:nvPicPr>
          <p:cNvPr id="3" name="Picture 2">
            <a:extLst>
              <a:ext uri="{FF2B5EF4-FFF2-40B4-BE49-F238E27FC236}">
                <a16:creationId xmlns:a16="http://schemas.microsoft.com/office/drawing/2014/main" id="{D331BB77-6FEE-4599-91C7-507FE182E1E1}"/>
              </a:ext>
            </a:extLst>
          </p:cNvPr>
          <p:cNvPicPr>
            <a:picLocks noChangeAspect="1"/>
          </p:cNvPicPr>
          <p:nvPr/>
        </p:nvPicPr>
        <p:blipFill>
          <a:blip r:embed="rId4"/>
          <a:stretch>
            <a:fillRect/>
          </a:stretch>
        </p:blipFill>
        <p:spPr>
          <a:xfrm>
            <a:off x="0" y="1326722"/>
            <a:ext cx="2301439" cy="5685013"/>
          </a:xfrm>
          <a:prstGeom prst="rect">
            <a:avLst/>
          </a:prstGeom>
        </p:spPr>
      </p:pic>
      <p:sp>
        <p:nvSpPr>
          <p:cNvPr id="7" name="Right Arrow 6"/>
          <p:cNvSpPr>
            <a:spLocks noChangeArrowheads="1"/>
          </p:cNvSpPr>
          <p:nvPr/>
        </p:nvSpPr>
        <p:spPr bwMode="auto">
          <a:xfrm>
            <a:off x="2137845" y="1858570"/>
            <a:ext cx="406294" cy="152400"/>
          </a:xfrm>
          <a:prstGeom prst="rightArrow">
            <a:avLst>
              <a:gd name="adj1" fmla="val 50000"/>
              <a:gd name="adj2" fmla="val 50000"/>
            </a:avLst>
          </a:prstGeom>
          <a:solidFill>
            <a:srgbClr val="FF0000"/>
          </a:solidFill>
          <a:ln w="9525" algn="ctr">
            <a:noFill/>
            <a:round/>
            <a:headEnd/>
            <a:tailEnd/>
          </a:ln>
        </p:spPr>
        <p:txBody>
          <a:bodyPr lIns="0" tIns="0" rIns="182880" bIns="0"/>
          <a:lstStyle/>
          <a:p>
            <a:pPr>
              <a:spcBef>
                <a:spcPct val="50000"/>
              </a:spcBef>
            </a:pPr>
            <a:endParaRPr lang="en-US" altLang="zh-CN" sz="2400"/>
          </a:p>
        </p:txBody>
      </p:sp>
      <p:sp>
        <p:nvSpPr>
          <p:cNvPr id="15" name="Rectangle 14">
            <a:extLst>
              <a:ext uri="{FF2B5EF4-FFF2-40B4-BE49-F238E27FC236}">
                <a16:creationId xmlns:a16="http://schemas.microsoft.com/office/drawing/2014/main" id="{9049C976-243B-47E1-9792-BC4B0F10682C}"/>
              </a:ext>
            </a:extLst>
          </p:cNvPr>
          <p:cNvSpPr/>
          <p:nvPr/>
        </p:nvSpPr>
        <p:spPr bwMode="auto">
          <a:xfrm>
            <a:off x="2712534" y="1737074"/>
            <a:ext cx="1491415" cy="395392"/>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lIns="0" tIns="0" rIns="182880" bIns="0"/>
          <a:lstStyle/>
          <a:p>
            <a:pPr>
              <a:spcBef>
                <a:spcPct val="50000"/>
              </a:spcBef>
              <a:defRPr/>
            </a:pPr>
            <a:r>
              <a:rPr lang="zh-CN" altLang="en-US" dirty="0">
                <a:latin typeface="微软雅黑" panose="020B0503020204020204" pitchFamily="34" charset="-122"/>
                <a:ea typeface="微软雅黑" panose="020B0503020204020204" pitchFamily="34" charset="-122"/>
              </a:rPr>
              <a:t>输入</a:t>
            </a:r>
            <a:r>
              <a:rPr lang="en-US" altLang="zh-CN" dirty="0">
                <a:latin typeface="微软雅黑" panose="020B0503020204020204" pitchFamily="34" charset="-122"/>
                <a:ea typeface="微软雅黑" panose="020B0503020204020204" pitchFamily="34" charset="-122"/>
              </a:rPr>
              <a:t>cost</a:t>
            </a:r>
            <a:endParaRPr lang="en-US" dirty="0">
              <a:latin typeface="微软雅黑" panose="020B0503020204020204" pitchFamily="34" charset="-122"/>
              <a:ea typeface="微软雅黑" panose="020B0503020204020204" pitchFamily="34" charset="-122"/>
            </a:endParaRPr>
          </a:p>
        </p:txBody>
      </p:sp>
      <p:sp>
        <p:nvSpPr>
          <p:cNvPr id="6" name="Rounded Rectangle 5"/>
          <p:cNvSpPr/>
          <p:nvPr/>
        </p:nvSpPr>
        <p:spPr bwMode="auto">
          <a:xfrm>
            <a:off x="134984" y="5902945"/>
            <a:ext cx="2002862" cy="434060"/>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74763"/>
                                        </p:tgtEl>
                                        <p:attrNameLst>
                                          <p:attrName>style.visibility</p:attrName>
                                        </p:attrNameLst>
                                      </p:cBhvr>
                                      <p:to>
                                        <p:strVal val="visible"/>
                                      </p:to>
                                    </p:set>
                                    <p:animEffect transition="in" filter="wipe(down)">
                                      <p:cBhvr>
                                        <p:cTn id="17" dur="500"/>
                                        <p:tgtEl>
                                          <p:spTgt spid="7476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linds(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linds(horizont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7" grpId="0" animBg="1"/>
      <p:bldP spid="1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640E4E-97ED-4296-A134-37173E668795}"/>
              </a:ext>
            </a:extLst>
          </p:cNvPr>
          <p:cNvPicPr>
            <a:picLocks noChangeAspect="1"/>
          </p:cNvPicPr>
          <p:nvPr/>
        </p:nvPicPr>
        <p:blipFill>
          <a:blip r:embed="rId2"/>
          <a:stretch>
            <a:fillRect/>
          </a:stretch>
        </p:blipFill>
        <p:spPr>
          <a:xfrm>
            <a:off x="233915" y="457678"/>
            <a:ext cx="12188825" cy="5942643"/>
          </a:xfrm>
          <a:prstGeom prst="rect">
            <a:avLst/>
          </a:prstGeom>
        </p:spPr>
      </p:pic>
      <p:sp>
        <p:nvSpPr>
          <p:cNvPr id="6" name="Rounded Rectangle 5"/>
          <p:cNvSpPr/>
          <p:nvPr/>
        </p:nvSpPr>
        <p:spPr bwMode="auto">
          <a:xfrm>
            <a:off x="2207110" y="1635604"/>
            <a:ext cx="3455616" cy="301625"/>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16" name="Minus 15"/>
          <p:cNvSpPr/>
          <p:nvPr/>
        </p:nvSpPr>
        <p:spPr bwMode="auto">
          <a:xfrm>
            <a:off x="2693139" y="3206937"/>
            <a:ext cx="1793802" cy="46037"/>
          </a:xfrm>
          <a:prstGeom prst="mathMinus">
            <a:avLst/>
          </a:prstGeom>
          <a:noFill/>
          <a:ln w="9525" cap="flat" cmpd="sng" algn="ctr">
            <a:solidFill>
              <a:srgbClr val="FF0000"/>
            </a:solidFill>
            <a:prstDash val="solid"/>
            <a:round/>
            <a:headEnd type="none" w="med" len="med"/>
            <a:tailEnd type="none" w="med" len="med"/>
          </a:ln>
          <a:effectLst/>
        </p:spPr>
        <p:txBody>
          <a:bodyPr lIns="0" tIns="0" rIns="182880" bIns="0"/>
          <a:lstStyle/>
          <a:p>
            <a:pPr>
              <a:spcBef>
                <a:spcPct val="50000"/>
              </a:spcBef>
              <a:defRPr/>
            </a:pPr>
            <a:endParaRPr lang="en-US" sz="2400"/>
          </a:p>
        </p:txBody>
      </p:sp>
      <p:sp>
        <p:nvSpPr>
          <p:cNvPr id="18" name="Minus 17"/>
          <p:cNvSpPr/>
          <p:nvPr/>
        </p:nvSpPr>
        <p:spPr bwMode="auto">
          <a:xfrm>
            <a:off x="2406058" y="5315244"/>
            <a:ext cx="3688353" cy="46037"/>
          </a:xfrm>
          <a:prstGeom prst="mathMinus">
            <a:avLst/>
          </a:prstGeom>
          <a:noFill/>
          <a:ln w="9525" cap="flat" cmpd="sng" algn="ctr">
            <a:solidFill>
              <a:srgbClr val="FF0000"/>
            </a:solidFill>
            <a:prstDash val="solid"/>
            <a:round/>
            <a:headEnd type="none" w="med" len="med"/>
            <a:tailEnd type="none" w="med" len="med"/>
          </a:ln>
          <a:effectLst/>
        </p:spPr>
        <p:txBody>
          <a:bodyPr lIns="0" tIns="0" rIns="182880" bIns="0"/>
          <a:lstStyle/>
          <a:p>
            <a:pPr>
              <a:spcBef>
                <a:spcPct val="50000"/>
              </a:spcBef>
              <a:defRPr/>
            </a:pPr>
            <a:endParaRPr 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CD5E93-DA34-4BF5-AC1C-D487FA460A5E}"/>
              </a:ext>
            </a:extLst>
          </p:cNvPr>
          <p:cNvPicPr>
            <a:picLocks noChangeAspect="1"/>
          </p:cNvPicPr>
          <p:nvPr/>
        </p:nvPicPr>
        <p:blipFill>
          <a:blip r:embed="rId3"/>
          <a:stretch>
            <a:fillRect/>
          </a:stretch>
        </p:blipFill>
        <p:spPr>
          <a:xfrm>
            <a:off x="-1" y="626628"/>
            <a:ext cx="12188825" cy="5997455"/>
          </a:xfrm>
          <a:prstGeom prst="rect">
            <a:avLst/>
          </a:prstGeom>
        </p:spPr>
      </p:pic>
      <p:sp>
        <p:nvSpPr>
          <p:cNvPr id="57346" name="TextBox 1"/>
          <p:cNvSpPr txBox="1">
            <a:spLocks noChangeArrowheads="1"/>
          </p:cNvSpPr>
          <p:nvPr/>
        </p:nvSpPr>
        <p:spPr bwMode="auto">
          <a:xfrm>
            <a:off x="1117309" y="0"/>
            <a:ext cx="9243192" cy="400050"/>
          </a:xfrm>
          <a:prstGeom prst="rect">
            <a:avLst/>
          </a:prstGeom>
          <a:noFill/>
          <a:ln w="9525">
            <a:noFill/>
            <a:miter lim="800000"/>
            <a:headEnd/>
            <a:tailEnd/>
          </a:ln>
        </p:spPr>
        <p:txBody>
          <a:bodyPr>
            <a:spAutoFit/>
          </a:bodyPr>
          <a:lstStyle/>
          <a:p>
            <a:r>
              <a:rPr lang="en-US" altLang="zh-CN" sz="2000" b="1">
                <a:solidFill>
                  <a:schemeClr val="tx2"/>
                </a:solidFill>
              </a:rPr>
              <a:t>TR Westlaw </a:t>
            </a:r>
            <a:r>
              <a:rPr lang="zh-CN" altLang="en-US" sz="2000" b="1">
                <a:solidFill>
                  <a:schemeClr val="tx2"/>
                </a:solidFill>
              </a:rPr>
              <a:t>目标文献处理</a:t>
            </a:r>
            <a:endParaRPr lang="en-US" altLang="zh-CN" sz="2000" b="1">
              <a:solidFill>
                <a:schemeClr val="tx2"/>
              </a:solidFill>
            </a:endParaRPr>
          </a:p>
        </p:txBody>
      </p:sp>
      <p:sp>
        <p:nvSpPr>
          <p:cNvPr id="5" name="Rounded Rectangle 4"/>
          <p:cNvSpPr/>
          <p:nvPr/>
        </p:nvSpPr>
        <p:spPr bwMode="auto">
          <a:xfrm>
            <a:off x="8329029" y="2356591"/>
            <a:ext cx="3859795" cy="381000"/>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41989" name="Down Arrow 5"/>
          <p:cNvSpPr>
            <a:spLocks noChangeArrowheads="1"/>
          </p:cNvSpPr>
          <p:nvPr/>
        </p:nvSpPr>
        <p:spPr bwMode="auto">
          <a:xfrm>
            <a:off x="9435760" y="2802623"/>
            <a:ext cx="304721" cy="381000"/>
          </a:xfrm>
          <a:prstGeom prst="downArrow">
            <a:avLst>
              <a:gd name="adj1" fmla="val 50000"/>
              <a:gd name="adj2" fmla="val 50000"/>
            </a:avLst>
          </a:prstGeom>
          <a:solidFill>
            <a:srgbClr val="FF0000"/>
          </a:solidFill>
          <a:ln w="9525" algn="ctr">
            <a:noFill/>
            <a:round/>
            <a:headEnd/>
            <a:tailEnd/>
          </a:ln>
        </p:spPr>
        <p:txBody>
          <a:bodyPr lIns="0" tIns="0" rIns="182880" bIns="0"/>
          <a:lstStyle/>
          <a:p>
            <a:pPr>
              <a:spcBef>
                <a:spcPct val="50000"/>
              </a:spcBef>
            </a:pPr>
            <a:endParaRPr lang="en-US" altLang="zh-CN" sz="2400"/>
          </a:p>
        </p:txBody>
      </p:sp>
      <p:sp>
        <p:nvSpPr>
          <p:cNvPr id="6" name="Oval 5"/>
          <p:cNvSpPr>
            <a:spLocks noChangeArrowheads="1"/>
          </p:cNvSpPr>
          <p:nvPr/>
        </p:nvSpPr>
        <p:spPr bwMode="auto">
          <a:xfrm>
            <a:off x="7822221" y="3296010"/>
            <a:ext cx="4126425" cy="3024187"/>
          </a:xfrm>
          <a:prstGeom prst="ellipse">
            <a:avLst/>
          </a:prstGeom>
          <a:solidFill>
            <a:schemeClr val="tx2"/>
          </a:solidFill>
          <a:ln w="9525" algn="ctr">
            <a:solidFill>
              <a:schemeClr val="tx2"/>
            </a:solidFill>
            <a:round/>
            <a:headEnd/>
            <a:tailEnd/>
          </a:ln>
        </p:spPr>
        <p:txBody>
          <a:bodyPr lIns="0" tIns="0" rIns="182880" bIns="0"/>
          <a:lstStyle/>
          <a:p>
            <a:pPr>
              <a:buFont typeface="Arial" pitchFamily="34" charset="0"/>
              <a:buChar char="•"/>
              <a:defRPr/>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跳转到某一页</a:t>
            </a:r>
            <a:endPar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Font typeface="Arial" pitchFamily="34" charset="0"/>
              <a:buChar char="•"/>
              <a:defRPr/>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设置</a:t>
            </a:r>
            <a:r>
              <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rPr>
              <a:t>Alert </a:t>
            </a: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追踪</a:t>
            </a:r>
            <a:endPar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Font typeface="Arial" pitchFamily="34" charset="0"/>
              <a:buChar char="•"/>
              <a:defRPr/>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文件中关键词查询</a:t>
            </a:r>
            <a:endPar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Font typeface="Arial" pitchFamily="34" charset="0"/>
              <a:buChar char="•"/>
              <a:defRPr/>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字体大小调整</a:t>
            </a:r>
            <a:endPar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Font typeface="Arial" pitchFamily="34" charset="0"/>
              <a:buChar char="•"/>
              <a:defRPr/>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添加标注</a:t>
            </a:r>
            <a:endPar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Font typeface="Arial" pitchFamily="34" charset="0"/>
              <a:buChar char="•"/>
              <a:defRPr/>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保存到文件夹</a:t>
            </a:r>
            <a:endPar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Font typeface="Arial" pitchFamily="34" charset="0"/>
              <a:buChar char="•"/>
              <a:defRPr/>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下载打印发送邮件以及</a:t>
            </a:r>
            <a:r>
              <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rPr>
              <a:t>Kindle</a:t>
            </a:r>
          </a:p>
        </p:txBody>
      </p:sp>
      <p:pic>
        <p:nvPicPr>
          <p:cNvPr id="4" name="Picture 3">
            <a:extLst>
              <a:ext uri="{FF2B5EF4-FFF2-40B4-BE49-F238E27FC236}">
                <a16:creationId xmlns:a16="http://schemas.microsoft.com/office/drawing/2014/main" id="{55C6AAD4-1AF5-43DC-ACD1-D868248DB66B}"/>
              </a:ext>
            </a:extLst>
          </p:cNvPr>
          <p:cNvPicPr>
            <a:picLocks noChangeAspect="1"/>
          </p:cNvPicPr>
          <p:nvPr/>
        </p:nvPicPr>
        <p:blipFill>
          <a:blip r:embed="rId4"/>
          <a:stretch>
            <a:fillRect/>
          </a:stretch>
        </p:blipFill>
        <p:spPr>
          <a:xfrm>
            <a:off x="572097" y="795477"/>
            <a:ext cx="10333615" cy="4237087"/>
          </a:xfrm>
          <a:prstGeom prst="rect">
            <a:avLst/>
          </a:prstGeom>
        </p:spPr>
      </p:pic>
      <p:sp>
        <p:nvSpPr>
          <p:cNvPr id="11" name="Rounded Rectangle 10"/>
          <p:cNvSpPr/>
          <p:nvPr/>
        </p:nvSpPr>
        <p:spPr bwMode="auto">
          <a:xfrm>
            <a:off x="5510212" y="2483373"/>
            <a:ext cx="3007682" cy="1897241"/>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8" name="Rectangle 7"/>
          <p:cNvSpPr/>
          <p:nvPr/>
        </p:nvSpPr>
        <p:spPr bwMode="auto">
          <a:xfrm>
            <a:off x="816819" y="2776429"/>
            <a:ext cx="3263050" cy="433388"/>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lIns="0" tIns="0" rIns="182880" bIns="0"/>
          <a:lstStyle/>
          <a:p>
            <a:pPr>
              <a:spcBef>
                <a:spcPct val="50000"/>
              </a:spcBef>
              <a:defRPr/>
            </a:pPr>
            <a:r>
              <a:rPr lang="zh-CN" altLang="en-US" sz="1200" b="1" dirty="0">
                <a:latin typeface="微软雅黑" pitchFamily="34" charset="-122"/>
                <a:ea typeface="微软雅黑" pitchFamily="34" charset="-122"/>
              </a:rPr>
              <a:t>选中正文中某一段落，就会出现提示操作的对话框</a:t>
            </a:r>
            <a:endParaRPr lang="en-US" sz="1200" b="1" dirty="0">
              <a:latin typeface="微软雅黑" pitchFamily="34" charset="-122"/>
              <a:ea typeface="微软雅黑" pitchFamily="34" charset="-122"/>
            </a:endParaRPr>
          </a:p>
        </p:txBody>
      </p:sp>
      <p:sp>
        <p:nvSpPr>
          <p:cNvPr id="10" name="Right Arrow 9"/>
          <p:cNvSpPr>
            <a:spLocks noChangeArrowheads="1"/>
          </p:cNvSpPr>
          <p:nvPr/>
        </p:nvSpPr>
        <p:spPr bwMode="auto">
          <a:xfrm>
            <a:off x="4246516" y="2921685"/>
            <a:ext cx="1055941" cy="142875"/>
          </a:xfrm>
          <a:prstGeom prst="rightArrow">
            <a:avLst>
              <a:gd name="adj1" fmla="val 50000"/>
              <a:gd name="adj2" fmla="val 50413"/>
            </a:avLst>
          </a:prstGeom>
          <a:solidFill>
            <a:srgbClr val="FF0000"/>
          </a:solidFill>
          <a:ln w="9525" algn="ctr">
            <a:noFill/>
            <a:round/>
            <a:headEnd/>
            <a:tailEnd/>
          </a:ln>
        </p:spPr>
        <p:txBody>
          <a:bodyPr lIns="0" tIns="0" rIns="182880" bIns="0"/>
          <a:lstStyle/>
          <a:p>
            <a:pPr>
              <a:spcBef>
                <a:spcPct val="50000"/>
              </a:spcBef>
            </a:pPr>
            <a:endParaRPr lang="en-US" altLang="zh-CN" sz="2400"/>
          </a:p>
        </p:txBody>
      </p:sp>
      <p:pic>
        <p:nvPicPr>
          <p:cNvPr id="16" name="Picture 15">
            <a:extLst>
              <a:ext uri="{FF2B5EF4-FFF2-40B4-BE49-F238E27FC236}">
                <a16:creationId xmlns:a16="http://schemas.microsoft.com/office/drawing/2014/main" id="{AF41818A-3F7B-4524-8808-A5058FB1EF0B}"/>
              </a:ext>
            </a:extLst>
          </p:cNvPr>
          <p:cNvPicPr>
            <a:picLocks noChangeAspect="1"/>
          </p:cNvPicPr>
          <p:nvPr/>
        </p:nvPicPr>
        <p:blipFill>
          <a:blip r:embed="rId5"/>
          <a:stretch>
            <a:fillRect/>
          </a:stretch>
        </p:blipFill>
        <p:spPr>
          <a:xfrm>
            <a:off x="415872" y="1903903"/>
            <a:ext cx="10646063" cy="3505504"/>
          </a:xfrm>
          <a:prstGeom prst="rect">
            <a:avLst/>
          </a:prstGeom>
        </p:spPr>
      </p:pic>
      <p:sp>
        <p:nvSpPr>
          <p:cNvPr id="19" name="Rounded Rectangle 18"/>
          <p:cNvSpPr/>
          <p:nvPr/>
        </p:nvSpPr>
        <p:spPr bwMode="auto">
          <a:xfrm>
            <a:off x="415872" y="3913210"/>
            <a:ext cx="9663793" cy="725658"/>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69651" name="Up Arrow 20"/>
          <p:cNvSpPr>
            <a:spLocks noChangeArrowheads="1"/>
          </p:cNvSpPr>
          <p:nvPr/>
        </p:nvSpPr>
        <p:spPr bwMode="auto">
          <a:xfrm>
            <a:off x="6094411" y="3474774"/>
            <a:ext cx="287792" cy="360363"/>
          </a:xfrm>
          <a:prstGeom prst="upArrow">
            <a:avLst>
              <a:gd name="adj1" fmla="val 50000"/>
              <a:gd name="adj2" fmla="val 50074"/>
            </a:avLst>
          </a:prstGeom>
          <a:solidFill>
            <a:srgbClr val="FF0000"/>
          </a:solidFill>
          <a:ln w="9525" algn="ctr">
            <a:noFill/>
            <a:round/>
            <a:headEnd/>
            <a:tailEnd/>
          </a:ln>
        </p:spPr>
        <p:txBody>
          <a:bodyPr lIns="0" tIns="0" rIns="182880" bIns="0"/>
          <a:lstStyle/>
          <a:p>
            <a:pPr>
              <a:spcBef>
                <a:spcPct val="50000"/>
              </a:spcBef>
            </a:pPr>
            <a:endParaRPr lang="en-US" altLang="zh-CN" sz="2400"/>
          </a:p>
        </p:txBody>
      </p:sp>
      <p:sp>
        <p:nvSpPr>
          <p:cNvPr id="20" name="Rectangle 19"/>
          <p:cNvSpPr/>
          <p:nvPr/>
        </p:nvSpPr>
        <p:spPr bwMode="auto">
          <a:xfrm>
            <a:off x="4324591" y="2662451"/>
            <a:ext cx="5662725" cy="647700"/>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lIns="0" tIns="0" rIns="182880" bIns="0"/>
          <a:lstStyle/>
          <a:p>
            <a:pPr>
              <a:spcBef>
                <a:spcPct val="50000"/>
              </a:spcBef>
              <a:defRPr/>
            </a:pPr>
            <a:r>
              <a:rPr lang="zh-CN" altLang="en-US" sz="1600" b="1" dirty="0">
                <a:latin typeface="微软雅黑" pitchFamily="34" charset="-122"/>
                <a:ea typeface="微软雅黑" pitchFamily="34" charset="-122"/>
              </a:rPr>
              <a:t>粘贴在</a:t>
            </a:r>
            <a:r>
              <a:rPr lang="en-US" altLang="zh-CN" sz="1600" b="1" dirty="0">
                <a:latin typeface="微软雅黑" pitchFamily="34" charset="-122"/>
                <a:ea typeface="微软雅黑" pitchFamily="34" charset="-122"/>
              </a:rPr>
              <a:t>word</a:t>
            </a:r>
            <a:r>
              <a:rPr lang="zh-CN" altLang="en-US" sz="1600" b="1" dirty="0">
                <a:latin typeface="微软雅黑" pitchFamily="34" charset="-122"/>
                <a:ea typeface="微软雅黑" pitchFamily="34" charset="-122"/>
              </a:rPr>
              <a:t>文件中，自动生成脚注，为您节省了很多查询文献出处的时间！</a:t>
            </a:r>
            <a:endParaRPr lang="en-US" sz="1600" b="1" dirty="0">
              <a:latin typeface="微软雅黑" pitchFamily="34" charset="-122"/>
              <a:ea typeface="微软雅黑"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989"/>
                                        </p:tgtEl>
                                        <p:attrNameLst>
                                          <p:attrName>style.visibility</p:attrName>
                                        </p:attrNameLst>
                                      </p:cBhvr>
                                      <p:to>
                                        <p:strVal val="visible"/>
                                      </p:to>
                                    </p:set>
                                    <p:animEffect transition="in" filter="blinds(horizontal)">
                                      <p:cBhvr>
                                        <p:cTn id="12" dur="500"/>
                                        <p:tgtEl>
                                          <p:spTgt spid="419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linds(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linds(horizont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linds(horizont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69651"/>
                                        </p:tgtEl>
                                        <p:attrNameLst>
                                          <p:attrName>style.visibility</p:attrName>
                                        </p:attrNameLst>
                                      </p:cBhvr>
                                      <p:to>
                                        <p:strVal val="visible"/>
                                      </p:to>
                                    </p:set>
                                    <p:animEffect transition="in" filter="blinds(horizontal)">
                                      <p:cBhvr>
                                        <p:cTn id="59" dur="500"/>
                                        <p:tgtEl>
                                          <p:spTgt spid="69651"/>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linds(horizontal)">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1989" grpId="0" animBg="1"/>
      <p:bldP spid="11" grpId="0" animBg="1"/>
      <p:bldP spid="8" grpId="0" animBg="1"/>
      <p:bldP spid="10" grpId="0" animBg="1"/>
      <p:bldP spid="19" grpId="0" animBg="1"/>
      <p:bldP spid="69651"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标题 1">
            <a:extLst>
              <a:ext uri="{FF2B5EF4-FFF2-40B4-BE49-F238E27FC236}">
                <a16:creationId xmlns:a16="http://schemas.microsoft.com/office/drawing/2014/main" id="{D470FF64-FE62-4342-8167-7E4CE392165B}"/>
              </a:ext>
            </a:extLst>
          </p:cNvPr>
          <p:cNvSpPr>
            <a:spLocks noGrp="1"/>
          </p:cNvSpPr>
          <p:nvPr>
            <p:ph type="title"/>
          </p:nvPr>
        </p:nvSpPr>
        <p:spPr>
          <a:xfrm>
            <a:off x="1917700" y="260351"/>
            <a:ext cx="7891462" cy="836613"/>
          </a:xfrm>
        </p:spPr>
        <p:txBody>
          <a:bodyPr/>
          <a:lstStyle/>
          <a:p>
            <a:pPr algn="ctr"/>
            <a:r>
              <a:rPr lang="zh-CN" altLang="en-US" b="1" dirty="0">
                <a:latin typeface="微软雅黑" panose="020B0503020204020204" pitchFamily="34" charset="-122"/>
                <a:ea typeface="微软雅黑" panose="020B0503020204020204" pitchFamily="34" charset="-122"/>
              </a:rPr>
              <a:t>提纲</a:t>
            </a:r>
          </a:p>
        </p:txBody>
      </p:sp>
      <p:sp>
        <p:nvSpPr>
          <p:cNvPr id="3" name="内容占位符 2">
            <a:extLst>
              <a:ext uri="{FF2B5EF4-FFF2-40B4-BE49-F238E27FC236}">
                <a16:creationId xmlns:a16="http://schemas.microsoft.com/office/drawing/2014/main" id="{C9EE8006-06E4-4553-AD56-974E39A0E1E8}"/>
              </a:ext>
            </a:extLst>
          </p:cNvPr>
          <p:cNvSpPr>
            <a:spLocks noGrp="1"/>
          </p:cNvSpPr>
          <p:nvPr>
            <p:ph idx="1"/>
          </p:nvPr>
        </p:nvSpPr>
        <p:spPr>
          <a:xfrm>
            <a:off x="1903412" y="1525588"/>
            <a:ext cx="8382000" cy="4570412"/>
          </a:xfrm>
        </p:spPr>
        <p:txBody>
          <a:bodyPr/>
          <a:lstStyle/>
          <a:p>
            <a:pPr marL="228600" lvl="1" indent="-228600">
              <a:lnSpc>
                <a:spcPct val="150000"/>
              </a:lnSpc>
              <a:spcBef>
                <a:spcPct val="50000"/>
              </a:spcBef>
              <a:buFont typeface="Wingdings" panose="05000000000000000000" pitchFamily="2" charset="2"/>
              <a:buChar char="v"/>
            </a:pPr>
            <a:r>
              <a:rPr lang="zh-CN" altLang="en-US" sz="2400" b="1" dirty="0">
                <a:latin typeface="微软雅黑" panose="020B0503020204020204" pitchFamily="34" charset="-122"/>
                <a:ea typeface="微软雅黑" panose="020B0503020204020204" pitchFamily="34" charset="-122"/>
              </a:rPr>
              <a:t>认识</a:t>
            </a:r>
            <a:r>
              <a:rPr lang="en-US" altLang="zh-CN" sz="2400" b="1" dirty="0">
                <a:latin typeface="微软雅黑" panose="020B0503020204020204" pitchFamily="34" charset="-122"/>
                <a:ea typeface="微软雅黑" panose="020B0503020204020204" pitchFamily="34" charset="-122"/>
              </a:rPr>
              <a:t>Westlaw Classic</a:t>
            </a:r>
            <a:r>
              <a:rPr lang="zh-CN" altLang="en-US" sz="2400" b="1" dirty="0">
                <a:latin typeface="微软雅黑" panose="020B0503020204020204" pitchFamily="34" charset="-122"/>
                <a:ea typeface="微软雅黑" panose="020B0503020204020204" pitchFamily="34" charset="-122"/>
              </a:rPr>
              <a:t>平台</a:t>
            </a:r>
            <a:endParaRPr lang="en-US" altLang="zh-CN" sz="2400" b="1" dirty="0">
              <a:latin typeface="微软雅黑" panose="020B0503020204020204" pitchFamily="34" charset="-122"/>
              <a:ea typeface="微软雅黑" panose="020B0503020204020204" pitchFamily="34" charset="-122"/>
              <a:cs typeface="Arial Unicode MS" panose="020B0604020202020204" pitchFamily="34" charset="-122"/>
            </a:endParaRPr>
          </a:p>
          <a:p>
            <a:pPr marL="228600" lvl="1" indent="-228600">
              <a:lnSpc>
                <a:spcPct val="150000"/>
              </a:lnSpc>
              <a:spcBef>
                <a:spcPct val="50000"/>
              </a:spcBef>
              <a:buFont typeface="Wingdings" panose="05000000000000000000" pitchFamily="2" charset="2"/>
              <a:buChar char="v"/>
            </a:pPr>
            <a:r>
              <a:rPr lang="zh-CN" altLang="en-US" sz="2400" b="1" dirty="0">
                <a:latin typeface="微软雅黑" panose="020B0503020204020204" pitchFamily="34" charset="-122"/>
                <a:ea typeface="微软雅黑" panose="020B0503020204020204" pitchFamily="34" charset="-122"/>
              </a:rPr>
              <a:t>跨库检索</a:t>
            </a:r>
            <a:endParaRPr lang="en-US" altLang="zh-CN" sz="2400" b="1" dirty="0">
              <a:latin typeface="微软雅黑" panose="020B0503020204020204" pitchFamily="34" charset="-122"/>
              <a:ea typeface="微软雅黑" panose="020B0503020204020204" pitchFamily="34" charset="-122"/>
            </a:endParaRPr>
          </a:p>
          <a:p>
            <a:pPr marL="228600" lvl="1" indent="-228600">
              <a:lnSpc>
                <a:spcPct val="150000"/>
              </a:lnSpc>
              <a:spcBef>
                <a:spcPct val="50000"/>
              </a:spcBef>
              <a:buFont typeface="Wingdings" panose="05000000000000000000" pitchFamily="2" charset="2"/>
              <a:buChar char="v"/>
            </a:pPr>
            <a:r>
              <a:rPr lang="zh-CN" altLang="en-US" sz="2400" b="1" dirty="0">
                <a:solidFill>
                  <a:schemeClr val="accent1"/>
                </a:solidFill>
                <a:latin typeface="微软雅黑" panose="020B0503020204020204" pitchFamily="34" charset="-122"/>
                <a:ea typeface="微软雅黑" panose="020B0503020204020204" pitchFamily="34" charset="-122"/>
              </a:rPr>
              <a:t>各子库检索</a:t>
            </a:r>
            <a:endParaRPr lang="en-US" altLang="zh-CN" sz="2400" b="1" dirty="0">
              <a:solidFill>
                <a:schemeClr val="accent1"/>
              </a:solidFill>
              <a:latin typeface="微软雅黑" panose="020B0503020204020204" pitchFamily="34" charset="-122"/>
              <a:ea typeface="微软雅黑" panose="020B0503020204020204" pitchFamily="34" charset="-122"/>
            </a:endParaRPr>
          </a:p>
          <a:p>
            <a:pPr marL="228600" lvl="1" indent="-228600">
              <a:lnSpc>
                <a:spcPct val="150000"/>
              </a:lnSpc>
              <a:spcBef>
                <a:spcPct val="50000"/>
              </a:spcBef>
              <a:buFont typeface="Wingdings" panose="05000000000000000000" pitchFamily="2" charset="2"/>
              <a:buChar char="v"/>
            </a:pPr>
            <a:r>
              <a:rPr lang="zh-CN" altLang="en-US" sz="2400" b="1" dirty="0">
                <a:latin typeface="微软雅黑" panose="020B0503020204020204" pitchFamily="34" charset="-122"/>
                <a:ea typeface="微软雅黑" panose="020B0503020204020204" pitchFamily="34" charset="-122"/>
              </a:rPr>
              <a:t>检索技巧</a:t>
            </a:r>
            <a:endParaRPr lang="en-US" altLang="zh-CN" sz="2400" b="1" dirty="0">
              <a:latin typeface="微软雅黑" panose="020B0503020204020204" pitchFamily="34" charset="-122"/>
              <a:ea typeface="微软雅黑" panose="020B0503020204020204" pitchFamily="34" charset="-122"/>
            </a:endParaRPr>
          </a:p>
          <a:p>
            <a:pPr marL="228600" lvl="1" indent="-228600">
              <a:lnSpc>
                <a:spcPct val="150000"/>
              </a:lnSpc>
              <a:spcBef>
                <a:spcPct val="50000"/>
              </a:spcBef>
              <a:buNone/>
            </a:pPr>
            <a:endParaRPr lang="en-US" altLang="zh-CN" sz="2400" b="1" dirty="0">
              <a:ea typeface="黑体" panose="02010609060101010101" pitchFamily="49" charset="-122"/>
            </a:endParaRPr>
          </a:p>
          <a:p>
            <a:pPr marL="228600" lvl="1" indent="-228600">
              <a:spcBef>
                <a:spcPct val="50000"/>
              </a:spcBef>
              <a:buFontTx/>
              <a:buChar char="•"/>
            </a:pPr>
            <a:endParaRPr lang="zh-CN" altLang="en-US" sz="2400" b="1" dirty="0">
              <a:ea typeface="黑体" panose="02010609060101010101" pitchFamily="49" charset="-122"/>
            </a:endParaRPr>
          </a:p>
          <a:p>
            <a:pPr marL="228600" lvl="1" indent="-228600">
              <a:spcBef>
                <a:spcPct val="50000"/>
              </a:spcBef>
              <a:buFontTx/>
              <a:buChar char="•"/>
            </a:pPr>
            <a:endParaRPr lang="en-US" altLang="zh-CN" sz="2400" b="1" dirty="0">
              <a:ea typeface="黑体" panose="02010609060101010101" pitchFamily="49" charset="-122"/>
            </a:endParaRPr>
          </a:p>
          <a:p>
            <a:pPr marL="228600" lvl="1" indent="-228600">
              <a:spcBef>
                <a:spcPct val="50000"/>
              </a:spcBef>
              <a:buFontTx/>
              <a:buChar char="•"/>
            </a:pPr>
            <a:endParaRPr lang="zh-CN" altLang="en-US" sz="2400" b="1" dirty="0">
              <a:ea typeface="黑体" panose="02010609060101010101" pitchFamily="49" charset="-122"/>
            </a:endParaRPr>
          </a:p>
          <a:p>
            <a:pPr marL="228600" lvl="1" indent="-228600">
              <a:spcBef>
                <a:spcPct val="50000"/>
              </a:spcBef>
              <a:buFontTx/>
              <a:buChar char="•"/>
            </a:pPr>
            <a:endParaRPr lang="en-US" altLang="zh-CN" sz="2400" b="1" dirty="0">
              <a:ea typeface="黑体" panose="02010609060101010101" pitchFamily="49" charset="-122"/>
            </a:endParaRPr>
          </a:p>
          <a:p>
            <a:pPr marL="228600" lvl="1" indent="-228600">
              <a:spcBef>
                <a:spcPct val="50000"/>
              </a:spcBef>
              <a:buFontTx/>
              <a:buChar char="•"/>
            </a:pPr>
            <a:endParaRPr lang="zh-CN" altLang="en-US" sz="2400" b="1" dirty="0">
              <a:ea typeface="黑体" panose="02010609060101010101" pitchFamily="49" charset="-122"/>
            </a:endParaRPr>
          </a:p>
          <a:p>
            <a:endParaRPr lang="zh-CN" altLang="en-US" dirty="0">
              <a:ea typeface="宋体" panose="02010600030101010101" pitchFamily="2" charset="-122"/>
            </a:endParaRPr>
          </a:p>
        </p:txBody>
      </p:sp>
      <p:sp>
        <p:nvSpPr>
          <p:cNvPr id="31748" name="Slide Number Placeholder 4">
            <a:extLst>
              <a:ext uri="{FF2B5EF4-FFF2-40B4-BE49-F238E27FC236}">
                <a16:creationId xmlns:a16="http://schemas.microsoft.com/office/drawing/2014/main" id="{8927FA5B-5C41-4B45-8E31-55BC89412E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8A6F0AFD-77B8-47E0-A210-3E908DF0396E}" type="slidenum">
              <a:rPr lang="en-US" altLang="en-US">
                <a:solidFill>
                  <a:srgbClr val="4B4B4B"/>
                </a:solidFill>
              </a:rPr>
              <a:pPr eaLnBrk="1" hangingPunct="1"/>
              <a:t>28</a:t>
            </a:fld>
            <a:endParaRPr lang="en-US" altLang="en-US">
              <a:solidFill>
                <a:srgbClr val="4B4B4B"/>
              </a:solidFill>
            </a:endParaRPr>
          </a:p>
        </p:txBody>
      </p:sp>
    </p:spTree>
    <p:extLst>
      <p:ext uri="{BB962C8B-B14F-4D97-AF65-F5344CB8AC3E}">
        <p14:creationId xmlns:p14="http://schemas.microsoft.com/office/powerpoint/2010/main" val="1765915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CF162D-FDA5-4A79-9FD3-37EA8FF59171}"/>
              </a:ext>
            </a:extLst>
          </p:cNvPr>
          <p:cNvPicPr>
            <a:picLocks noChangeAspect="1"/>
          </p:cNvPicPr>
          <p:nvPr/>
        </p:nvPicPr>
        <p:blipFill>
          <a:blip r:embed="rId2"/>
          <a:stretch>
            <a:fillRect/>
          </a:stretch>
        </p:blipFill>
        <p:spPr>
          <a:xfrm>
            <a:off x="120566" y="555033"/>
            <a:ext cx="11429066" cy="6209328"/>
          </a:xfrm>
          <a:prstGeom prst="rect">
            <a:avLst/>
          </a:prstGeom>
        </p:spPr>
      </p:pic>
      <p:sp>
        <p:nvSpPr>
          <p:cNvPr id="2" name="灯片编号占位符 1">
            <a:extLst>
              <a:ext uri="{FF2B5EF4-FFF2-40B4-BE49-F238E27FC236}">
                <a16:creationId xmlns:a16="http://schemas.microsoft.com/office/drawing/2014/main" id="{6DF138B2-CE13-4FE6-961F-43C8F1D464FB}"/>
              </a:ext>
            </a:extLst>
          </p:cNvPr>
          <p:cNvSpPr>
            <a:spLocks noGrp="1"/>
          </p:cNvSpPr>
          <p:nvPr>
            <p:ph type="sldNum" sz="quarter" idx="12"/>
          </p:nvPr>
        </p:nvSpPr>
        <p:spPr/>
        <p:txBody>
          <a:bodyPr/>
          <a:lstStyle/>
          <a:p>
            <a:fld id="{0A655226-6E4F-8847-85CD-AF95F3D3F39A}" type="slidenum">
              <a:rPr lang="en-US" smtClean="0"/>
              <a:pPr/>
              <a:t>29</a:t>
            </a:fld>
            <a:endParaRPr lang="en-US" dirty="0"/>
          </a:p>
        </p:txBody>
      </p:sp>
      <p:sp>
        <p:nvSpPr>
          <p:cNvPr id="4" name="标题 3">
            <a:extLst>
              <a:ext uri="{FF2B5EF4-FFF2-40B4-BE49-F238E27FC236}">
                <a16:creationId xmlns:a16="http://schemas.microsoft.com/office/drawing/2014/main" id="{5AF231B1-F06C-4522-81D1-2C01E19B2CA1}"/>
              </a:ext>
            </a:extLst>
          </p:cNvPr>
          <p:cNvSpPr>
            <a:spLocks noGrp="1"/>
          </p:cNvSpPr>
          <p:nvPr>
            <p:ph type="title"/>
          </p:nvPr>
        </p:nvSpPr>
        <p:spPr>
          <a:xfrm>
            <a:off x="373064" y="126355"/>
            <a:ext cx="10291762" cy="428678"/>
          </a:xfrm>
        </p:spPr>
        <p:txBody>
          <a:bodyPr/>
          <a:lstStyle/>
          <a:p>
            <a:r>
              <a:rPr lang="zh-CN" altLang="en-US" b="1" dirty="0">
                <a:latin typeface="微软雅黑" panose="020B0503020204020204" pitchFamily="34" charset="-122"/>
                <a:ea typeface="微软雅黑" panose="020B0503020204020204" pitchFamily="34" charset="-122"/>
                <a:cs typeface="+mn-cs"/>
              </a:rPr>
              <a:t>美国法学期刊</a:t>
            </a:r>
            <a:r>
              <a:rPr lang="en-US" altLang="zh-CN" b="1" dirty="0">
                <a:latin typeface="微软雅黑" panose="020B0503020204020204" pitchFamily="34" charset="-122"/>
                <a:ea typeface="微软雅黑" panose="020B0503020204020204" pitchFamily="34" charset="-122"/>
                <a:cs typeface="+mn-cs"/>
              </a:rPr>
              <a:t>(</a:t>
            </a:r>
            <a:r>
              <a:rPr lang="zh-CN" altLang="en-US" b="1" dirty="0">
                <a:latin typeface="微软雅黑" panose="020B0503020204020204" pitchFamily="34" charset="-122"/>
                <a:ea typeface="微软雅黑" panose="020B0503020204020204" pitchFamily="34" charset="-122"/>
                <a:cs typeface="+mn-cs"/>
              </a:rPr>
              <a:t>首页 </a:t>
            </a:r>
            <a:r>
              <a:rPr lang="en-US" altLang="zh-CN" b="1" dirty="0">
                <a:latin typeface="微软雅黑" panose="020B0503020204020204" pitchFamily="34" charset="-122"/>
                <a:ea typeface="微软雅黑" panose="020B0503020204020204" pitchFamily="34" charset="-122"/>
                <a:cs typeface="+mn-cs"/>
              </a:rPr>
              <a:t>- </a:t>
            </a:r>
            <a:r>
              <a:rPr lang="en-US" b="1" dirty="0">
                <a:latin typeface="微软雅黑" panose="020B0503020204020204" pitchFamily="34" charset="-122"/>
                <a:ea typeface="微软雅黑" panose="020B0503020204020204" pitchFamily="34" charset="-122"/>
                <a:cs typeface="+mn-cs"/>
              </a:rPr>
              <a:t>Secondary Sources </a:t>
            </a:r>
            <a:r>
              <a:rPr lang="en-US" altLang="zh-CN" b="1" dirty="0">
                <a:latin typeface="微软雅黑" panose="020B0503020204020204" pitchFamily="34" charset="-122"/>
                <a:ea typeface="微软雅黑" panose="020B0503020204020204" pitchFamily="34" charset="-122"/>
                <a:cs typeface="+mn-cs"/>
              </a:rPr>
              <a:t>- Law Reviews &amp; Journals)</a:t>
            </a:r>
            <a:endParaRPr lang="en-US" b="1" dirty="0">
              <a:latin typeface="微软雅黑" panose="020B0503020204020204" pitchFamily="34" charset="-122"/>
              <a:ea typeface="微软雅黑" panose="020B0503020204020204" pitchFamily="34" charset="-122"/>
              <a:cs typeface="+mn-cs"/>
            </a:endParaRPr>
          </a:p>
        </p:txBody>
      </p:sp>
      <p:sp>
        <p:nvSpPr>
          <p:cNvPr id="8" name="矩形: 圆角 7">
            <a:extLst>
              <a:ext uri="{FF2B5EF4-FFF2-40B4-BE49-F238E27FC236}">
                <a16:creationId xmlns:a16="http://schemas.microsoft.com/office/drawing/2014/main" id="{CE01A1AD-8C5D-400D-BC15-4E35AAFE06BC}"/>
              </a:ext>
            </a:extLst>
          </p:cNvPr>
          <p:cNvSpPr/>
          <p:nvPr/>
        </p:nvSpPr>
        <p:spPr>
          <a:xfrm>
            <a:off x="3899645" y="2973756"/>
            <a:ext cx="1515733" cy="310982"/>
          </a:xfrm>
          <a:prstGeom prst="round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338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73064" y="288088"/>
            <a:ext cx="10291762" cy="489152"/>
          </a:xfrm>
        </p:spPr>
        <p:txBody>
          <a:bodyPr/>
          <a:lstStyle/>
          <a:p>
            <a:r>
              <a:rPr lang="zh-CN" altLang="en-US" sz="3200" b="1" u="sng" dirty="0">
                <a:solidFill>
                  <a:srgbClr val="FF8000"/>
                </a:solidFill>
                <a:latin typeface="微软雅黑" pitchFamily="34" charset="-122"/>
                <a:ea typeface="微软雅黑" pitchFamily="34" charset="-122"/>
                <a:cs typeface="Calibri" pitchFamily="34" charset="0"/>
              </a:rPr>
              <a:t>权威资料内容覆盖</a:t>
            </a:r>
            <a:br>
              <a:rPr lang="en-US" altLang="zh-CN" sz="7900" b="1" dirty="0">
                <a:solidFill>
                  <a:srgbClr val="FF8000"/>
                </a:solidFill>
                <a:latin typeface="Arial (body)"/>
                <a:ea typeface="宋体" pitchFamily="2" charset="-122"/>
                <a:cs typeface="Calibri" pitchFamily="34" charset="0"/>
              </a:rPr>
            </a:br>
            <a:endParaRPr lang="en-US" sz="2500" dirty="0">
              <a:ea typeface="宋体" pitchFamily="2" charset="-122"/>
              <a:cs typeface="Calibri"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31298883"/>
              </p:ext>
            </p:extLst>
          </p:nvPr>
        </p:nvGraphicFramePr>
        <p:xfrm>
          <a:off x="239121" y="1052513"/>
          <a:ext cx="10786944" cy="3672408"/>
        </p:xfrm>
        <a:graphic>
          <a:graphicData uri="http://schemas.openxmlformats.org/drawingml/2006/table">
            <a:tbl>
              <a:tblPr firstRow="1" bandRow="1">
                <a:tableStyleId>{5C22544A-7EE6-4342-B048-85BDC9FD1C3A}</a:tableStyleId>
              </a:tblPr>
              <a:tblGrid>
                <a:gridCol w="4167684">
                  <a:extLst>
                    <a:ext uri="{9D8B030D-6E8A-4147-A177-3AD203B41FA5}">
                      <a16:colId xmlns:a16="http://schemas.microsoft.com/office/drawing/2014/main" val="20000"/>
                    </a:ext>
                  </a:extLst>
                </a:gridCol>
                <a:gridCol w="3207313">
                  <a:extLst>
                    <a:ext uri="{9D8B030D-6E8A-4147-A177-3AD203B41FA5}">
                      <a16:colId xmlns:a16="http://schemas.microsoft.com/office/drawing/2014/main" val="20001"/>
                    </a:ext>
                  </a:extLst>
                </a:gridCol>
                <a:gridCol w="3411947">
                  <a:extLst>
                    <a:ext uri="{9D8B030D-6E8A-4147-A177-3AD203B41FA5}">
                      <a16:colId xmlns:a16="http://schemas.microsoft.com/office/drawing/2014/main" val="20002"/>
                    </a:ext>
                  </a:extLst>
                </a:gridCol>
              </a:tblGrid>
              <a:tr h="391366">
                <a:tc>
                  <a:txBody>
                    <a:bodyPr/>
                    <a:lstStyle/>
                    <a:p>
                      <a:pPr algn="ctr"/>
                      <a:r>
                        <a:rPr lang="zh-CN" altLang="en-US" sz="1600" b="1" dirty="0">
                          <a:latin typeface="微软雅黑" pitchFamily="34" charset="-122"/>
                          <a:ea typeface="微软雅黑" pitchFamily="34" charset="-122"/>
                        </a:rPr>
                        <a:t>判例</a:t>
                      </a:r>
                      <a:endParaRPr lang="en-US" sz="1600" b="1" dirty="0">
                        <a:latin typeface="微软雅黑" pitchFamily="34" charset="-122"/>
                        <a:ea typeface="微软雅黑" pitchFamily="34" charset="-122"/>
                      </a:endParaRPr>
                    </a:p>
                  </a:txBody>
                  <a:tcPr marL="121888" marR="121888">
                    <a:solidFill>
                      <a:srgbClr val="FF6600"/>
                    </a:solidFill>
                  </a:tcPr>
                </a:tc>
                <a:tc>
                  <a:txBody>
                    <a:bodyPr/>
                    <a:lstStyle/>
                    <a:p>
                      <a:pPr algn="ctr"/>
                      <a:r>
                        <a:rPr lang="zh-CN" altLang="en-US" sz="1600" b="1" dirty="0">
                          <a:latin typeface="微软雅黑" pitchFamily="34" charset="-122"/>
                          <a:ea typeface="微软雅黑" pitchFamily="34" charset="-122"/>
                        </a:rPr>
                        <a:t>法规</a:t>
                      </a:r>
                      <a:endParaRPr lang="en-US" sz="1600" b="1" dirty="0">
                        <a:latin typeface="微软雅黑" pitchFamily="34" charset="-122"/>
                        <a:ea typeface="微软雅黑" pitchFamily="34" charset="-122"/>
                      </a:endParaRPr>
                    </a:p>
                  </a:txBody>
                  <a:tcPr marL="121888" marR="121888">
                    <a:solidFill>
                      <a:srgbClr val="FF6600"/>
                    </a:solidFill>
                  </a:tcPr>
                </a:tc>
                <a:tc>
                  <a:txBody>
                    <a:bodyPr/>
                    <a:lstStyle/>
                    <a:p>
                      <a:pPr algn="ctr"/>
                      <a:r>
                        <a:rPr lang="zh-CN" altLang="en-US" sz="1600" b="1" dirty="0">
                          <a:latin typeface="微软雅黑" pitchFamily="34" charset="-122"/>
                          <a:ea typeface="微软雅黑" pitchFamily="34" charset="-122"/>
                        </a:rPr>
                        <a:t>期刊评论</a:t>
                      </a:r>
                      <a:endParaRPr lang="en-US" sz="1600" b="1" dirty="0">
                        <a:latin typeface="微软雅黑" pitchFamily="34" charset="-122"/>
                        <a:ea typeface="微软雅黑" pitchFamily="34" charset="-122"/>
                      </a:endParaRPr>
                    </a:p>
                  </a:txBody>
                  <a:tcPr marL="121888" marR="121888">
                    <a:solidFill>
                      <a:srgbClr val="FF6600"/>
                    </a:solidFill>
                  </a:tcPr>
                </a:tc>
                <a:extLst>
                  <a:ext uri="{0D108BD9-81ED-4DB2-BD59-A6C34878D82A}">
                    <a16:rowId xmlns:a16="http://schemas.microsoft.com/office/drawing/2014/main" val="10000"/>
                  </a:ext>
                </a:extLst>
              </a:tr>
              <a:tr h="3281042">
                <a:tc>
                  <a:txBody>
                    <a:bodyPr/>
                    <a:lstStyle/>
                    <a:p>
                      <a:pPr>
                        <a:spcBef>
                          <a:spcPts val="1200"/>
                        </a:spcBef>
                        <a:buFont typeface="Wingdings" pitchFamily="2" charset="2"/>
                        <a:buChar char="Ø"/>
                      </a:pPr>
                      <a:r>
                        <a:rPr lang="zh-CN" altLang="en-US" sz="1600" dirty="0">
                          <a:solidFill>
                            <a:srgbClr val="003300"/>
                          </a:solidFill>
                          <a:latin typeface="微软雅黑" pitchFamily="34" charset="-122"/>
                          <a:ea typeface="微软雅黑" pitchFamily="34" charset="-122"/>
                        </a:rPr>
                        <a:t>美国（联邦</a:t>
                      </a:r>
                      <a:r>
                        <a:rPr lang="en-US" altLang="zh-CN" sz="1600" dirty="0">
                          <a:solidFill>
                            <a:srgbClr val="003300"/>
                          </a:solidFill>
                          <a:latin typeface="微软雅黑" pitchFamily="34" charset="-122"/>
                          <a:ea typeface="微软雅黑" pitchFamily="34" charset="-122"/>
                        </a:rPr>
                        <a:t>&amp;</a:t>
                      </a:r>
                      <a:r>
                        <a:rPr lang="zh-CN" altLang="en-US" sz="1600" dirty="0">
                          <a:solidFill>
                            <a:srgbClr val="003300"/>
                          </a:solidFill>
                          <a:latin typeface="微软雅黑" pitchFamily="34" charset="-122"/>
                          <a:ea typeface="微软雅黑" pitchFamily="34" charset="-122"/>
                        </a:rPr>
                        <a:t>州），自</a:t>
                      </a:r>
                      <a:r>
                        <a:rPr lang="en-US" altLang="zh-CN" sz="1600" dirty="0">
                          <a:solidFill>
                            <a:srgbClr val="003300"/>
                          </a:solidFill>
                          <a:latin typeface="微软雅黑" pitchFamily="34" charset="-122"/>
                          <a:ea typeface="微软雅黑" pitchFamily="34" charset="-122"/>
                        </a:rPr>
                        <a:t>1658</a:t>
                      </a:r>
                      <a:r>
                        <a:rPr lang="zh-CN" altLang="en-US" sz="1600" dirty="0">
                          <a:solidFill>
                            <a:srgbClr val="003300"/>
                          </a:solidFill>
                          <a:latin typeface="微软雅黑" pitchFamily="34" charset="-122"/>
                          <a:ea typeface="微软雅黑" pitchFamily="34" charset="-122"/>
                        </a:rPr>
                        <a:t>年起</a:t>
                      </a:r>
                      <a:endParaRPr lang="en-US" altLang="zh-CN" sz="1600" dirty="0">
                        <a:solidFill>
                          <a:srgbClr val="003300"/>
                        </a:solidFill>
                        <a:latin typeface="微软雅黑" pitchFamily="34" charset="-122"/>
                        <a:ea typeface="微软雅黑" pitchFamily="34" charset="-122"/>
                      </a:endParaRPr>
                    </a:p>
                    <a:p>
                      <a:pPr>
                        <a:spcBef>
                          <a:spcPts val="1200"/>
                        </a:spcBef>
                        <a:buFont typeface="Wingdings" pitchFamily="2" charset="2"/>
                        <a:buChar char="Ø"/>
                      </a:pPr>
                      <a:r>
                        <a:rPr lang="zh-CN" altLang="en-US" sz="1600" dirty="0">
                          <a:solidFill>
                            <a:srgbClr val="003300"/>
                          </a:solidFill>
                          <a:latin typeface="微软雅黑" pitchFamily="34" charset="-122"/>
                          <a:ea typeface="微软雅黑" pitchFamily="34" charset="-122"/>
                        </a:rPr>
                        <a:t>英国，自</a:t>
                      </a:r>
                      <a:r>
                        <a:rPr lang="en-US" altLang="zh-CN" sz="1600" dirty="0">
                          <a:solidFill>
                            <a:srgbClr val="003300"/>
                          </a:solidFill>
                          <a:latin typeface="微软雅黑" pitchFamily="34" charset="-122"/>
                          <a:ea typeface="微软雅黑" pitchFamily="34" charset="-122"/>
                        </a:rPr>
                        <a:t>1865</a:t>
                      </a:r>
                      <a:r>
                        <a:rPr lang="zh-CN" altLang="en-US" sz="1600" dirty="0">
                          <a:solidFill>
                            <a:srgbClr val="003300"/>
                          </a:solidFill>
                          <a:latin typeface="微软雅黑" pitchFamily="34" charset="-122"/>
                          <a:ea typeface="微软雅黑" pitchFamily="34" charset="-122"/>
                        </a:rPr>
                        <a:t>年起</a:t>
                      </a:r>
                      <a:endParaRPr lang="en-US" altLang="zh-CN" sz="1600" dirty="0">
                        <a:solidFill>
                          <a:srgbClr val="003300"/>
                        </a:solidFill>
                        <a:latin typeface="微软雅黑" pitchFamily="34" charset="-122"/>
                        <a:ea typeface="微软雅黑" pitchFamily="34" charset="-122"/>
                      </a:endParaRPr>
                    </a:p>
                    <a:p>
                      <a:pPr>
                        <a:spcBef>
                          <a:spcPts val="1200"/>
                        </a:spcBef>
                        <a:buFont typeface="Wingdings" pitchFamily="2" charset="2"/>
                        <a:buChar char="Ø"/>
                      </a:pPr>
                      <a:r>
                        <a:rPr lang="zh-CN" altLang="en-US" sz="1600" dirty="0">
                          <a:solidFill>
                            <a:srgbClr val="003300"/>
                          </a:solidFill>
                          <a:latin typeface="微软雅黑" pitchFamily="34" charset="-122"/>
                          <a:ea typeface="微软雅黑" pitchFamily="34" charset="-122"/>
                        </a:rPr>
                        <a:t>欧盟，自</a:t>
                      </a:r>
                      <a:r>
                        <a:rPr lang="en-US" altLang="zh-CN" sz="1600" dirty="0">
                          <a:solidFill>
                            <a:srgbClr val="003300"/>
                          </a:solidFill>
                          <a:latin typeface="微软雅黑" pitchFamily="34" charset="-122"/>
                          <a:ea typeface="微软雅黑" pitchFamily="34" charset="-122"/>
                        </a:rPr>
                        <a:t>1952</a:t>
                      </a:r>
                      <a:r>
                        <a:rPr lang="zh-CN" altLang="en-US" sz="1600" dirty="0">
                          <a:solidFill>
                            <a:srgbClr val="003300"/>
                          </a:solidFill>
                          <a:latin typeface="微软雅黑" pitchFamily="34" charset="-122"/>
                          <a:ea typeface="微软雅黑" pitchFamily="34" charset="-122"/>
                        </a:rPr>
                        <a:t>年起</a:t>
                      </a:r>
                      <a:endParaRPr lang="en-US" altLang="zh-CN" sz="1600" dirty="0">
                        <a:solidFill>
                          <a:srgbClr val="003300"/>
                        </a:solidFill>
                        <a:latin typeface="微软雅黑" pitchFamily="34" charset="-122"/>
                        <a:ea typeface="微软雅黑" pitchFamily="34" charset="-122"/>
                      </a:endParaRPr>
                    </a:p>
                    <a:p>
                      <a:pPr>
                        <a:spcBef>
                          <a:spcPts val="1200"/>
                        </a:spcBef>
                        <a:buFont typeface="Wingdings" pitchFamily="2" charset="2"/>
                        <a:buChar char="Ø"/>
                      </a:pPr>
                      <a:r>
                        <a:rPr lang="zh-CN" altLang="en-US" sz="1600" dirty="0">
                          <a:solidFill>
                            <a:srgbClr val="003300"/>
                          </a:solidFill>
                          <a:latin typeface="微软雅黑" pitchFamily="34" charset="-122"/>
                          <a:ea typeface="微软雅黑" pitchFamily="34" charset="-122"/>
                        </a:rPr>
                        <a:t>澳大利亚，自</a:t>
                      </a:r>
                      <a:r>
                        <a:rPr lang="en-US" altLang="zh-CN" sz="1600" dirty="0">
                          <a:solidFill>
                            <a:srgbClr val="003300"/>
                          </a:solidFill>
                          <a:latin typeface="微软雅黑" pitchFamily="34" charset="-122"/>
                          <a:ea typeface="微软雅黑" pitchFamily="34" charset="-122"/>
                        </a:rPr>
                        <a:t>1903</a:t>
                      </a:r>
                      <a:r>
                        <a:rPr lang="zh-CN" altLang="en-US" sz="1600" dirty="0">
                          <a:solidFill>
                            <a:srgbClr val="003300"/>
                          </a:solidFill>
                          <a:latin typeface="微软雅黑" pitchFamily="34" charset="-122"/>
                          <a:ea typeface="微软雅黑" pitchFamily="34" charset="-122"/>
                        </a:rPr>
                        <a:t>年起</a:t>
                      </a:r>
                      <a:endParaRPr lang="en-US" altLang="zh-CN" sz="1600" dirty="0">
                        <a:solidFill>
                          <a:srgbClr val="003300"/>
                        </a:solidFill>
                        <a:latin typeface="微软雅黑" pitchFamily="34" charset="-122"/>
                        <a:ea typeface="微软雅黑" pitchFamily="34" charset="-122"/>
                      </a:endParaRPr>
                    </a:p>
                    <a:p>
                      <a:pPr>
                        <a:spcBef>
                          <a:spcPts val="1200"/>
                        </a:spcBef>
                        <a:buFont typeface="Wingdings" pitchFamily="2" charset="2"/>
                        <a:buChar char="Ø"/>
                      </a:pPr>
                      <a:r>
                        <a:rPr lang="zh-CN" altLang="en-US" sz="1600" dirty="0">
                          <a:solidFill>
                            <a:srgbClr val="003300"/>
                          </a:solidFill>
                          <a:latin typeface="微软雅黑" pitchFamily="34" charset="-122"/>
                          <a:ea typeface="微软雅黑" pitchFamily="34" charset="-122"/>
                        </a:rPr>
                        <a:t>香港，自</a:t>
                      </a:r>
                      <a:r>
                        <a:rPr lang="en-US" altLang="zh-CN" sz="1600" dirty="0">
                          <a:solidFill>
                            <a:srgbClr val="003300"/>
                          </a:solidFill>
                          <a:latin typeface="微软雅黑" pitchFamily="34" charset="-122"/>
                          <a:ea typeface="微软雅黑" pitchFamily="34" charset="-122"/>
                        </a:rPr>
                        <a:t>1905</a:t>
                      </a:r>
                      <a:r>
                        <a:rPr lang="zh-CN" altLang="en-US" sz="1600" dirty="0">
                          <a:solidFill>
                            <a:srgbClr val="003300"/>
                          </a:solidFill>
                          <a:latin typeface="微软雅黑" pitchFamily="34" charset="-122"/>
                          <a:ea typeface="微软雅黑" pitchFamily="34" charset="-122"/>
                        </a:rPr>
                        <a:t>年起</a:t>
                      </a:r>
                      <a:endParaRPr lang="en-US" altLang="zh-CN" sz="1600" dirty="0">
                        <a:solidFill>
                          <a:srgbClr val="003300"/>
                        </a:solidFill>
                        <a:latin typeface="微软雅黑" pitchFamily="34" charset="-122"/>
                        <a:ea typeface="微软雅黑" pitchFamily="34" charset="-122"/>
                      </a:endParaRPr>
                    </a:p>
                    <a:p>
                      <a:pPr>
                        <a:spcBef>
                          <a:spcPts val="1200"/>
                        </a:spcBef>
                        <a:buFont typeface="Wingdings" pitchFamily="2" charset="2"/>
                        <a:buChar char="Ø"/>
                      </a:pPr>
                      <a:r>
                        <a:rPr lang="zh-CN" altLang="en-US" sz="1600" dirty="0">
                          <a:solidFill>
                            <a:srgbClr val="003300"/>
                          </a:solidFill>
                          <a:latin typeface="微软雅黑" pitchFamily="34" charset="-122"/>
                          <a:ea typeface="微软雅黑" pitchFamily="34" charset="-122"/>
                        </a:rPr>
                        <a:t>加拿大，自</a:t>
                      </a:r>
                      <a:r>
                        <a:rPr lang="en-US" altLang="zh-CN" sz="1600" dirty="0">
                          <a:solidFill>
                            <a:srgbClr val="003300"/>
                          </a:solidFill>
                          <a:latin typeface="微软雅黑" pitchFamily="34" charset="-122"/>
                          <a:ea typeface="微软雅黑" pitchFamily="34" charset="-122"/>
                        </a:rPr>
                        <a:t>1825</a:t>
                      </a:r>
                      <a:r>
                        <a:rPr lang="zh-CN" altLang="en-US" sz="1600" dirty="0">
                          <a:solidFill>
                            <a:srgbClr val="003300"/>
                          </a:solidFill>
                          <a:latin typeface="微软雅黑" pitchFamily="34" charset="-122"/>
                          <a:ea typeface="微软雅黑" pitchFamily="34" charset="-122"/>
                        </a:rPr>
                        <a:t>年起</a:t>
                      </a:r>
                      <a:endParaRPr lang="en-US" altLang="zh-CN" sz="1600" dirty="0">
                        <a:solidFill>
                          <a:srgbClr val="003300"/>
                        </a:solidFill>
                        <a:latin typeface="微软雅黑" pitchFamily="34" charset="-122"/>
                        <a:ea typeface="微软雅黑" pitchFamily="34" charset="-122"/>
                      </a:endParaRPr>
                    </a:p>
                    <a:p>
                      <a:pPr>
                        <a:spcBef>
                          <a:spcPts val="1200"/>
                        </a:spcBef>
                        <a:buFont typeface="Wingdings" pitchFamily="2" charset="2"/>
                        <a:buChar char="Ø"/>
                      </a:pPr>
                      <a:r>
                        <a:rPr lang="zh-CN" altLang="en-US" sz="1600" dirty="0">
                          <a:solidFill>
                            <a:srgbClr val="003300"/>
                          </a:solidFill>
                          <a:latin typeface="微软雅黑" pitchFamily="34" charset="-122"/>
                          <a:ea typeface="微软雅黑" pitchFamily="34" charset="-122"/>
                        </a:rPr>
                        <a:t>韩国</a:t>
                      </a:r>
                      <a:endParaRPr lang="en-US" altLang="zh-CN" sz="1600" dirty="0">
                        <a:solidFill>
                          <a:srgbClr val="003300"/>
                        </a:solidFill>
                        <a:latin typeface="微软雅黑" pitchFamily="34" charset="-122"/>
                        <a:ea typeface="微软雅黑" pitchFamily="34" charset="-122"/>
                      </a:endParaRPr>
                    </a:p>
                  </a:txBody>
                  <a:tcPr marL="121888" marR="121888">
                    <a:solidFill>
                      <a:srgbClr val="FAC090"/>
                    </a:solidFill>
                  </a:tcPr>
                </a:tc>
                <a:tc>
                  <a:txBody>
                    <a:bodyPr/>
                    <a:lstStyle/>
                    <a:p>
                      <a:pPr>
                        <a:spcBef>
                          <a:spcPts val="600"/>
                        </a:spcBef>
                        <a:buFont typeface="Wingdings" pitchFamily="2" charset="2"/>
                        <a:buChar char="Ø"/>
                      </a:pPr>
                      <a:r>
                        <a:rPr lang="zh-CN" altLang="en-US" sz="1600" u="none" dirty="0">
                          <a:solidFill>
                            <a:srgbClr val="003300"/>
                          </a:solidFill>
                          <a:latin typeface="微软雅黑" pitchFamily="34" charset="-122"/>
                          <a:ea typeface="微软雅黑" pitchFamily="34" charset="-122"/>
                        </a:rPr>
                        <a:t>美国，全文注释</a:t>
                      </a:r>
                      <a:endParaRPr lang="en-US" altLang="zh-CN" sz="1600" u="none" dirty="0">
                        <a:solidFill>
                          <a:srgbClr val="003300"/>
                        </a:solidFill>
                        <a:latin typeface="微软雅黑" pitchFamily="34" charset="-122"/>
                        <a:ea typeface="微软雅黑" pitchFamily="34" charset="-122"/>
                      </a:endParaRPr>
                    </a:p>
                    <a:p>
                      <a:pPr>
                        <a:spcBef>
                          <a:spcPts val="600"/>
                        </a:spcBef>
                        <a:buFont typeface="Wingdings" pitchFamily="2" charset="2"/>
                        <a:buChar char="Ø"/>
                      </a:pPr>
                      <a:r>
                        <a:rPr lang="zh-CN" altLang="en-US" sz="1600" u="none" dirty="0">
                          <a:solidFill>
                            <a:srgbClr val="003300"/>
                          </a:solidFill>
                          <a:latin typeface="微软雅黑" pitchFamily="34" charset="-122"/>
                          <a:ea typeface="微软雅黑" pitchFamily="34" charset="-122"/>
                        </a:rPr>
                        <a:t>英国：自</a:t>
                      </a:r>
                      <a:r>
                        <a:rPr lang="en-US" altLang="zh-CN" sz="1600" u="none" dirty="0">
                          <a:solidFill>
                            <a:srgbClr val="003300"/>
                          </a:solidFill>
                          <a:latin typeface="微软雅黑" pitchFamily="34" charset="-122"/>
                          <a:ea typeface="微软雅黑" pitchFamily="34" charset="-122"/>
                        </a:rPr>
                        <a:t>1627</a:t>
                      </a:r>
                      <a:r>
                        <a:rPr lang="zh-CN" altLang="en-US" sz="1600" u="none" dirty="0">
                          <a:solidFill>
                            <a:srgbClr val="003300"/>
                          </a:solidFill>
                          <a:latin typeface="微软雅黑" pitchFamily="34" charset="-122"/>
                          <a:ea typeface="微软雅黑" pitchFamily="34" charset="-122"/>
                        </a:rPr>
                        <a:t>年起（全文整理）</a:t>
                      </a:r>
                      <a:endParaRPr lang="en-US" altLang="zh-CN" sz="1600" u="none" dirty="0">
                        <a:solidFill>
                          <a:srgbClr val="003300"/>
                        </a:solidFill>
                        <a:latin typeface="微软雅黑" pitchFamily="34" charset="-122"/>
                        <a:ea typeface="微软雅黑" pitchFamily="34" charset="-122"/>
                      </a:endParaRPr>
                    </a:p>
                    <a:p>
                      <a:pPr>
                        <a:spcBef>
                          <a:spcPts val="600"/>
                        </a:spcBef>
                        <a:buFont typeface="Wingdings" pitchFamily="2" charset="2"/>
                        <a:buChar char="Ø"/>
                      </a:pPr>
                      <a:r>
                        <a:rPr lang="zh-CN" altLang="en-US" sz="1600" u="none" dirty="0">
                          <a:solidFill>
                            <a:srgbClr val="003300"/>
                          </a:solidFill>
                          <a:latin typeface="微软雅黑" pitchFamily="34" charset="-122"/>
                          <a:ea typeface="微软雅黑" pitchFamily="34" charset="-122"/>
                        </a:rPr>
                        <a:t>完整的欧盟法规</a:t>
                      </a:r>
                      <a:endParaRPr lang="en-US" altLang="zh-CN" sz="1600" u="none" dirty="0">
                        <a:solidFill>
                          <a:srgbClr val="003300"/>
                        </a:solidFill>
                        <a:latin typeface="微软雅黑" pitchFamily="34" charset="-122"/>
                        <a:ea typeface="微软雅黑" pitchFamily="34" charset="-122"/>
                      </a:endParaRPr>
                    </a:p>
                    <a:p>
                      <a:pPr>
                        <a:spcBef>
                          <a:spcPts val="600"/>
                        </a:spcBef>
                        <a:buFont typeface="Wingdings" pitchFamily="2" charset="2"/>
                        <a:buChar char="Ø"/>
                      </a:pPr>
                      <a:r>
                        <a:rPr lang="zh-CN" altLang="en-US" sz="1600" u="none" dirty="0">
                          <a:solidFill>
                            <a:srgbClr val="003300"/>
                          </a:solidFill>
                          <a:latin typeface="微软雅黑" pitchFamily="34" charset="-122"/>
                          <a:ea typeface="微软雅黑" pitchFamily="34" charset="-122"/>
                        </a:rPr>
                        <a:t>香港，自</a:t>
                      </a:r>
                      <a:r>
                        <a:rPr lang="en-US" altLang="zh-CN" sz="1600" u="none" dirty="0">
                          <a:solidFill>
                            <a:srgbClr val="003300"/>
                          </a:solidFill>
                          <a:latin typeface="微软雅黑" pitchFamily="34" charset="-122"/>
                          <a:ea typeface="微软雅黑" pitchFamily="34" charset="-122"/>
                        </a:rPr>
                        <a:t>1997</a:t>
                      </a:r>
                      <a:r>
                        <a:rPr lang="zh-CN" altLang="en-US" sz="1600" u="none" dirty="0">
                          <a:solidFill>
                            <a:srgbClr val="003300"/>
                          </a:solidFill>
                          <a:latin typeface="微软雅黑" pitchFamily="34" charset="-122"/>
                          <a:ea typeface="微软雅黑" pitchFamily="34" charset="-122"/>
                        </a:rPr>
                        <a:t>年起</a:t>
                      </a:r>
                      <a:endParaRPr lang="en-US" altLang="zh-CN" sz="1600" u="none" dirty="0">
                        <a:solidFill>
                          <a:srgbClr val="003300"/>
                        </a:solidFill>
                        <a:latin typeface="微软雅黑" pitchFamily="34" charset="-122"/>
                        <a:ea typeface="微软雅黑" pitchFamily="34" charset="-122"/>
                      </a:endParaRPr>
                    </a:p>
                    <a:p>
                      <a:pPr>
                        <a:spcBef>
                          <a:spcPts val="600"/>
                        </a:spcBef>
                        <a:buFont typeface="Wingdings" pitchFamily="2" charset="2"/>
                        <a:buChar char="Ø"/>
                      </a:pPr>
                      <a:r>
                        <a:rPr lang="zh-CN" altLang="en-US" sz="1600" u="none" dirty="0">
                          <a:solidFill>
                            <a:srgbClr val="003300"/>
                          </a:solidFill>
                          <a:latin typeface="微软雅黑" pitchFamily="34" charset="-122"/>
                          <a:ea typeface="微软雅黑" pitchFamily="34" charset="-122"/>
                        </a:rPr>
                        <a:t>加拿大，全文整理</a:t>
                      </a:r>
                      <a:endParaRPr lang="en-US" altLang="zh-CN" sz="1600" u="none" dirty="0">
                        <a:solidFill>
                          <a:srgbClr val="003300"/>
                        </a:solidFill>
                        <a:latin typeface="微软雅黑" pitchFamily="34" charset="-122"/>
                        <a:ea typeface="微软雅黑" pitchFamily="34" charset="-122"/>
                      </a:endParaRPr>
                    </a:p>
                    <a:p>
                      <a:pPr>
                        <a:spcBef>
                          <a:spcPts val="600"/>
                        </a:spcBef>
                        <a:buFont typeface="Wingdings" pitchFamily="2" charset="2"/>
                        <a:buChar char="Ø"/>
                      </a:pPr>
                      <a:r>
                        <a:rPr lang="zh-CN" altLang="en-US" sz="1600" u="none" dirty="0">
                          <a:solidFill>
                            <a:srgbClr val="003300"/>
                          </a:solidFill>
                          <a:latin typeface="微软雅黑" pitchFamily="34" charset="-122"/>
                          <a:ea typeface="微软雅黑" pitchFamily="34" charset="-122"/>
                        </a:rPr>
                        <a:t>巴巴多斯</a:t>
                      </a:r>
                      <a:endParaRPr lang="en-US" altLang="zh-CN" sz="1600" u="none" dirty="0">
                        <a:solidFill>
                          <a:srgbClr val="003300"/>
                        </a:solidFill>
                        <a:latin typeface="微软雅黑" pitchFamily="34" charset="-122"/>
                        <a:ea typeface="微软雅黑" pitchFamily="34" charset="-122"/>
                      </a:endParaRPr>
                    </a:p>
                    <a:p>
                      <a:pPr>
                        <a:spcBef>
                          <a:spcPts val="600"/>
                        </a:spcBef>
                        <a:buFont typeface="Wingdings" pitchFamily="2" charset="2"/>
                        <a:buChar char="Ø"/>
                      </a:pPr>
                      <a:r>
                        <a:rPr lang="zh-CN" altLang="en-US" sz="1600" dirty="0">
                          <a:solidFill>
                            <a:srgbClr val="003300"/>
                          </a:solidFill>
                          <a:latin typeface="微软雅黑" pitchFamily="34" charset="-122"/>
                          <a:ea typeface="微软雅黑" pitchFamily="34" charset="-122"/>
                        </a:rPr>
                        <a:t>开曼群岛</a:t>
                      </a:r>
                      <a:endParaRPr lang="en-US" altLang="zh-CN" sz="1600" dirty="0">
                        <a:solidFill>
                          <a:srgbClr val="003300"/>
                        </a:solidFill>
                        <a:latin typeface="微软雅黑" pitchFamily="34" charset="-122"/>
                        <a:ea typeface="微软雅黑" pitchFamily="34" charset="-122"/>
                      </a:endParaRPr>
                    </a:p>
                    <a:p>
                      <a:pPr>
                        <a:spcBef>
                          <a:spcPts val="600"/>
                        </a:spcBef>
                        <a:buFont typeface="Wingdings" pitchFamily="2" charset="2"/>
                        <a:buChar char="Ø"/>
                      </a:pPr>
                      <a:r>
                        <a:rPr lang="zh-CN" altLang="en-US" sz="1600" dirty="0">
                          <a:solidFill>
                            <a:srgbClr val="003300"/>
                          </a:solidFill>
                          <a:latin typeface="微软雅黑" pitchFamily="34" charset="-122"/>
                          <a:ea typeface="微软雅黑" pitchFamily="34" charset="-122"/>
                        </a:rPr>
                        <a:t>韩国</a:t>
                      </a:r>
                      <a:endParaRPr lang="en-US" altLang="zh-CN" sz="1600" dirty="0">
                        <a:solidFill>
                          <a:srgbClr val="003300"/>
                        </a:solidFill>
                        <a:latin typeface="微软雅黑" pitchFamily="34" charset="-122"/>
                        <a:ea typeface="微软雅黑" pitchFamily="34" charset="-122"/>
                      </a:endParaRPr>
                    </a:p>
                    <a:p>
                      <a:pPr>
                        <a:spcBef>
                          <a:spcPts val="600"/>
                        </a:spcBef>
                        <a:buFont typeface="Wingdings" pitchFamily="2" charset="2"/>
                        <a:buChar char="Ø"/>
                      </a:pPr>
                      <a:r>
                        <a:rPr lang="zh-CN" altLang="en-US" sz="1600" kern="1200" dirty="0">
                          <a:solidFill>
                            <a:srgbClr val="003300"/>
                          </a:solidFill>
                          <a:latin typeface="微软雅黑" pitchFamily="34" charset="-122"/>
                          <a:ea typeface="微软雅黑" pitchFamily="34" charset="-122"/>
                          <a:cs typeface="+mn-cs"/>
                        </a:rPr>
                        <a:t>苏格兰</a:t>
                      </a:r>
                      <a:endParaRPr lang="en-US" altLang="zh-CN" sz="1600" kern="1200" dirty="0">
                        <a:solidFill>
                          <a:srgbClr val="003300"/>
                        </a:solidFill>
                        <a:latin typeface="微软雅黑" pitchFamily="34" charset="-122"/>
                        <a:ea typeface="微软雅黑" pitchFamily="34" charset="-122"/>
                        <a:cs typeface="+mn-cs"/>
                      </a:endParaRPr>
                    </a:p>
                  </a:txBody>
                  <a:tcPr marL="121888" marR="121888">
                    <a:solidFill>
                      <a:srgbClr val="FAC090"/>
                    </a:solidFill>
                  </a:tcPr>
                </a:tc>
                <a:tc>
                  <a:txBody>
                    <a:bodyPr/>
                    <a:lstStyle/>
                    <a:p>
                      <a:pPr>
                        <a:spcBef>
                          <a:spcPts val="600"/>
                        </a:spcBef>
                      </a:pPr>
                      <a:r>
                        <a:rPr lang="zh-CN" altLang="en-US" sz="1600" kern="0" dirty="0">
                          <a:solidFill>
                            <a:srgbClr val="003300"/>
                          </a:solidFill>
                          <a:latin typeface="微软雅黑" pitchFamily="34" charset="-122"/>
                          <a:ea typeface="微软雅黑" pitchFamily="34" charset="-122"/>
                          <a:cs typeface="Calibri" pitchFamily="34" charset="0"/>
                        </a:rPr>
                        <a:t>近</a:t>
                      </a:r>
                      <a:r>
                        <a:rPr lang="en-US" altLang="zh-CN" sz="1600" kern="0" dirty="0">
                          <a:solidFill>
                            <a:srgbClr val="003300"/>
                          </a:solidFill>
                          <a:latin typeface="微软雅黑" pitchFamily="34" charset="-122"/>
                          <a:ea typeface="微软雅黑" pitchFamily="34" charset="-122"/>
                          <a:cs typeface="Calibri" pitchFamily="34" charset="0"/>
                        </a:rPr>
                        <a:t>20</a:t>
                      </a:r>
                      <a:r>
                        <a:rPr lang="zh-CN" altLang="en-US" sz="1600" kern="0" dirty="0">
                          <a:solidFill>
                            <a:srgbClr val="003300"/>
                          </a:solidFill>
                          <a:latin typeface="微软雅黑" pitchFamily="34" charset="-122"/>
                          <a:ea typeface="微软雅黑" pitchFamily="34" charset="-122"/>
                          <a:cs typeface="Calibri" pitchFamily="34" charset="0"/>
                        </a:rPr>
                        <a:t>个国家和地区</a:t>
                      </a:r>
                      <a:endParaRPr lang="en-US" altLang="zh-CN" sz="1600" dirty="0">
                        <a:solidFill>
                          <a:srgbClr val="003300"/>
                        </a:solidFill>
                        <a:latin typeface="微软雅黑" pitchFamily="34" charset="-122"/>
                        <a:ea typeface="微软雅黑" pitchFamily="34" charset="-122"/>
                      </a:endParaRPr>
                    </a:p>
                    <a:p>
                      <a:pPr>
                        <a:spcBef>
                          <a:spcPts val="600"/>
                        </a:spcBef>
                      </a:pPr>
                      <a:r>
                        <a:rPr lang="zh-CN" altLang="en-US" sz="1600" dirty="0">
                          <a:solidFill>
                            <a:srgbClr val="003300"/>
                          </a:solidFill>
                          <a:latin typeface="微软雅黑" pitchFamily="34" charset="-122"/>
                          <a:ea typeface="微软雅黑" pitchFamily="34" charset="-122"/>
                        </a:rPr>
                        <a:t>超过</a:t>
                      </a:r>
                      <a:r>
                        <a:rPr lang="en-US" altLang="zh-CN" sz="1600" dirty="0">
                          <a:solidFill>
                            <a:srgbClr val="003300"/>
                          </a:solidFill>
                          <a:latin typeface="微软雅黑" pitchFamily="34" charset="-122"/>
                          <a:ea typeface="微软雅黑" pitchFamily="34" charset="-122"/>
                        </a:rPr>
                        <a:t>1,500</a:t>
                      </a:r>
                      <a:r>
                        <a:rPr lang="zh-CN" altLang="en-US" sz="1600" dirty="0">
                          <a:solidFill>
                            <a:srgbClr val="003300"/>
                          </a:solidFill>
                          <a:latin typeface="微软雅黑" pitchFamily="34" charset="-122"/>
                          <a:ea typeface="微软雅黑" pitchFamily="34" charset="-122"/>
                        </a:rPr>
                        <a:t>种带有</a:t>
                      </a:r>
                      <a:r>
                        <a:rPr lang="en-US" altLang="zh-CN" sz="1600" dirty="0">
                          <a:solidFill>
                            <a:srgbClr val="003300"/>
                          </a:solidFill>
                          <a:latin typeface="微软雅黑" pitchFamily="34" charset="-122"/>
                          <a:ea typeface="微软雅黑" pitchFamily="34" charset="-122"/>
                        </a:rPr>
                        <a:t>ISSN</a:t>
                      </a:r>
                      <a:r>
                        <a:rPr lang="zh-CN" altLang="en-US" sz="1600" dirty="0">
                          <a:solidFill>
                            <a:srgbClr val="003300"/>
                          </a:solidFill>
                          <a:latin typeface="微软雅黑" pitchFamily="34" charset="-122"/>
                          <a:ea typeface="微软雅黑" pitchFamily="34" charset="-122"/>
                        </a:rPr>
                        <a:t>的法学期刊与法学评论，覆盖当今</a:t>
                      </a:r>
                      <a:r>
                        <a:rPr lang="en-US" altLang="zh-CN" sz="1600" dirty="0">
                          <a:solidFill>
                            <a:srgbClr val="003300"/>
                          </a:solidFill>
                          <a:latin typeface="微软雅黑" pitchFamily="34" charset="-122"/>
                          <a:ea typeface="微软雅黑" pitchFamily="34" charset="-122"/>
                        </a:rPr>
                        <a:t>80%</a:t>
                      </a:r>
                      <a:r>
                        <a:rPr lang="zh-CN" altLang="en-US" sz="1600" dirty="0">
                          <a:solidFill>
                            <a:srgbClr val="003300"/>
                          </a:solidFill>
                          <a:latin typeface="微软雅黑" pitchFamily="34" charset="-122"/>
                          <a:ea typeface="微软雅黑" pitchFamily="34" charset="-122"/>
                        </a:rPr>
                        <a:t>以上英文法学核心期刊</a:t>
                      </a:r>
                      <a:endParaRPr lang="en-US" altLang="zh-CN" sz="1600" dirty="0">
                        <a:solidFill>
                          <a:srgbClr val="003300"/>
                        </a:solidFill>
                        <a:latin typeface="微软雅黑" pitchFamily="34" charset="-122"/>
                        <a:ea typeface="微软雅黑" pitchFamily="34" charset="-122"/>
                      </a:endParaRPr>
                    </a:p>
                    <a:p>
                      <a:pPr>
                        <a:spcBef>
                          <a:spcPts val="600"/>
                        </a:spcBef>
                        <a:buFont typeface="Wingdings" pitchFamily="2" charset="2"/>
                        <a:buChar char="Ø"/>
                      </a:pPr>
                      <a:r>
                        <a:rPr lang="en-US" altLang="zh-CN" sz="1600" dirty="0">
                          <a:solidFill>
                            <a:srgbClr val="003300"/>
                          </a:solidFill>
                          <a:latin typeface="微软雅黑" pitchFamily="34" charset="-122"/>
                          <a:ea typeface="微软雅黑" pitchFamily="34" charset="-122"/>
                        </a:rPr>
                        <a:t>《</a:t>
                      </a:r>
                      <a:r>
                        <a:rPr lang="zh-CN" altLang="en-US" sz="1600" dirty="0">
                          <a:solidFill>
                            <a:srgbClr val="003300"/>
                          </a:solidFill>
                          <a:latin typeface="微软雅黑" pitchFamily="34" charset="-122"/>
                          <a:ea typeface="微软雅黑" pitchFamily="34" charset="-122"/>
                        </a:rPr>
                        <a:t>哈佛法律评论</a:t>
                      </a:r>
                      <a:r>
                        <a:rPr lang="en-US" altLang="zh-CN" sz="1600" dirty="0">
                          <a:solidFill>
                            <a:srgbClr val="003300"/>
                          </a:solidFill>
                          <a:latin typeface="微软雅黑" pitchFamily="34" charset="-122"/>
                          <a:ea typeface="微软雅黑" pitchFamily="34" charset="-122"/>
                        </a:rPr>
                        <a:t>》</a:t>
                      </a:r>
                    </a:p>
                    <a:p>
                      <a:pPr>
                        <a:spcBef>
                          <a:spcPts val="600"/>
                        </a:spcBef>
                        <a:buFont typeface="Wingdings" pitchFamily="2" charset="2"/>
                        <a:buChar char="Ø"/>
                      </a:pPr>
                      <a:r>
                        <a:rPr lang="en-US" altLang="zh-CN" sz="1600" dirty="0">
                          <a:solidFill>
                            <a:srgbClr val="003300"/>
                          </a:solidFill>
                          <a:latin typeface="微软雅黑" pitchFamily="34" charset="-122"/>
                          <a:ea typeface="微软雅黑" pitchFamily="34" charset="-122"/>
                        </a:rPr>
                        <a:t>《</a:t>
                      </a:r>
                      <a:r>
                        <a:rPr lang="zh-CN" altLang="en-US" sz="1600" dirty="0">
                          <a:solidFill>
                            <a:srgbClr val="003300"/>
                          </a:solidFill>
                          <a:latin typeface="微软雅黑" pitchFamily="34" charset="-122"/>
                          <a:ea typeface="微软雅黑" pitchFamily="34" charset="-122"/>
                        </a:rPr>
                        <a:t>欧洲竞争法评论</a:t>
                      </a:r>
                      <a:r>
                        <a:rPr lang="en-US" altLang="zh-CN" sz="1600" dirty="0">
                          <a:solidFill>
                            <a:srgbClr val="003300"/>
                          </a:solidFill>
                          <a:latin typeface="微软雅黑" pitchFamily="34" charset="-122"/>
                          <a:ea typeface="微软雅黑" pitchFamily="34" charset="-122"/>
                        </a:rPr>
                        <a:t>》</a:t>
                      </a:r>
                    </a:p>
                    <a:p>
                      <a:pPr>
                        <a:spcBef>
                          <a:spcPts val="600"/>
                        </a:spcBef>
                        <a:buFont typeface="Wingdings" pitchFamily="2" charset="2"/>
                        <a:buChar char="Ø"/>
                      </a:pPr>
                      <a:r>
                        <a:rPr lang="en-US" altLang="zh-CN" sz="1600" dirty="0">
                          <a:solidFill>
                            <a:srgbClr val="003300"/>
                          </a:solidFill>
                          <a:latin typeface="微软雅黑" pitchFamily="34" charset="-122"/>
                          <a:ea typeface="微软雅黑" pitchFamily="34" charset="-122"/>
                        </a:rPr>
                        <a:t>《</a:t>
                      </a:r>
                      <a:r>
                        <a:rPr lang="zh-CN" altLang="en-US" sz="1600" dirty="0">
                          <a:solidFill>
                            <a:srgbClr val="003300"/>
                          </a:solidFill>
                          <a:latin typeface="微软雅黑" pitchFamily="34" charset="-122"/>
                          <a:ea typeface="微软雅黑" pitchFamily="34" charset="-122"/>
                        </a:rPr>
                        <a:t>刑法报告</a:t>
                      </a:r>
                      <a:r>
                        <a:rPr lang="en-US" altLang="zh-CN" sz="1600" dirty="0">
                          <a:solidFill>
                            <a:srgbClr val="003300"/>
                          </a:solidFill>
                          <a:latin typeface="微软雅黑" pitchFamily="34" charset="-122"/>
                          <a:ea typeface="微软雅黑" pitchFamily="34" charset="-122"/>
                        </a:rPr>
                        <a:t>》</a:t>
                      </a:r>
                    </a:p>
                    <a:p>
                      <a:pPr>
                        <a:spcBef>
                          <a:spcPts val="600"/>
                        </a:spcBef>
                        <a:buFont typeface="Wingdings" pitchFamily="2" charset="2"/>
                        <a:buChar char="Ø"/>
                      </a:pPr>
                      <a:r>
                        <a:rPr lang="en-US" altLang="zh-CN" sz="1600" dirty="0">
                          <a:solidFill>
                            <a:srgbClr val="003300"/>
                          </a:solidFill>
                          <a:latin typeface="微软雅黑" pitchFamily="34" charset="-122"/>
                          <a:ea typeface="微软雅黑" pitchFamily="34" charset="-122"/>
                        </a:rPr>
                        <a:t>《McGill</a:t>
                      </a:r>
                      <a:r>
                        <a:rPr lang="zh-CN" altLang="en-US" sz="1600" dirty="0">
                          <a:solidFill>
                            <a:srgbClr val="003300"/>
                          </a:solidFill>
                          <a:latin typeface="微软雅黑" pitchFamily="34" charset="-122"/>
                          <a:ea typeface="微软雅黑" pitchFamily="34" charset="-122"/>
                        </a:rPr>
                        <a:t>法律评论</a:t>
                      </a:r>
                      <a:r>
                        <a:rPr lang="en-US" altLang="zh-CN" sz="1600" dirty="0">
                          <a:solidFill>
                            <a:srgbClr val="003300"/>
                          </a:solidFill>
                          <a:latin typeface="微软雅黑" pitchFamily="34" charset="-122"/>
                          <a:ea typeface="微软雅黑" pitchFamily="34" charset="-122"/>
                        </a:rPr>
                        <a:t>》</a:t>
                      </a:r>
                    </a:p>
                    <a:p>
                      <a:pPr>
                        <a:spcBef>
                          <a:spcPts val="600"/>
                        </a:spcBef>
                        <a:buFont typeface="Wingdings" pitchFamily="2" charset="2"/>
                        <a:buChar char="Ø"/>
                      </a:pPr>
                      <a:r>
                        <a:rPr lang="en-US" altLang="zh-CN" sz="1600" dirty="0">
                          <a:solidFill>
                            <a:srgbClr val="003300"/>
                          </a:solidFill>
                          <a:latin typeface="微软雅黑" pitchFamily="34" charset="-122"/>
                          <a:ea typeface="微软雅黑" pitchFamily="34" charset="-122"/>
                        </a:rPr>
                        <a:t>《</a:t>
                      </a:r>
                      <a:r>
                        <a:rPr lang="zh-CN" altLang="en-US" sz="1600" dirty="0">
                          <a:solidFill>
                            <a:srgbClr val="003300"/>
                          </a:solidFill>
                          <a:latin typeface="微软雅黑" pitchFamily="34" charset="-122"/>
                          <a:ea typeface="微软雅黑" pitchFamily="34" charset="-122"/>
                        </a:rPr>
                        <a:t>墨尔本大学法律评论</a:t>
                      </a:r>
                      <a:r>
                        <a:rPr lang="en-US" altLang="zh-CN" sz="1600" dirty="0">
                          <a:solidFill>
                            <a:srgbClr val="003300"/>
                          </a:solidFill>
                          <a:latin typeface="微软雅黑" pitchFamily="34" charset="-122"/>
                          <a:ea typeface="微软雅黑" pitchFamily="34" charset="-122"/>
                        </a:rPr>
                        <a:t>》</a:t>
                      </a:r>
                    </a:p>
                    <a:p>
                      <a:pPr>
                        <a:spcBef>
                          <a:spcPts val="600"/>
                        </a:spcBef>
                        <a:buFont typeface="Wingdings" pitchFamily="2" charset="2"/>
                        <a:buChar char="Ø"/>
                      </a:pPr>
                      <a:r>
                        <a:rPr lang="en-US" altLang="zh-CN" sz="1600" dirty="0">
                          <a:solidFill>
                            <a:srgbClr val="003300"/>
                          </a:solidFill>
                          <a:latin typeface="微软雅黑" pitchFamily="34" charset="-122"/>
                          <a:ea typeface="微软雅黑" pitchFamily="34" charset="-122"/>
                        </a:rPr>
                        <a:t>《</a:t>
                      </a:r>
                      <a:r>
                        <a:rPr lang="zh-CN" altLang="en-US" sz="1600" dirty="0">
                          <a:solidFill>
                            <a:srgbClr val="003300"/>
                          </a:solidFill>
                          <a:latin typeface="微软雅黑" pitchFamily="34" charset="-122"/>
                          <a:ea typeface="微软雅黑" pitchFamily="34" charset="-122"/>
                        </a:rPr>
                        <a:t>香港法律期刊</a:t>
                      </a:r>
                      <a:r>
                        <a:rPr lang="en-US" altLang="zh-CN" sz="1600" dirty="0">
                          <a:solidFill>
                            <a:srgbClr val="003300"/>
                          </a:solidFill>
                          <a:latin typeface="微软雅黑" pitchFamily="34" charset="-122"/>
                          <a:ea typeface="微软雅黑" pitchFamily="34" charset="-122"/>
                        </a:rPr>
                        <a:t>》</a:t>
                      </a:r>
                      <a:endParaRPr lang="en-US" sz="1600" dirty="0">
                        <a:solidFill>
                          <a:srgbClr val="003300"/>
                        </a:solidFill>
                        <a:latin typeface="微软雅黑" pitchFamily="34" charset="-122"/>
                        <a:ea typeface="微软雅黑" pitchFamily="34" charset="-122"/>
                      </a:endParaRPr>
                    </a:p>
                  </a:txBody>
                  <a:tcPr marL="121888" marR="121888">
                    <a:solidFill>
                      <a:srgbClr val="FAC090"/>
                    </a:solidFill>
                  </a:tcPr>
                </a:tc>
                <a:extLst>
                  <a:ext uri="{0D108BD9-81ED-4DB2-BD59-A6C34878D82A}">
                    <a16:rowId xmlns:a16="http://schemas.microsoft.com/office/drawing/2014/main" val="10001"/>
                  </a:ext>
                </a:extLst>
              </a:tr>
            </a:tbl>
          </a:graphicData>
        </a:graphic>
      </p:graphicFrame>
      <p:sp>
        <p:nvSpPr>
          <p:cNvPr id="10" name="TextBox 9"/>
          <p:cNvSpPr txBox="1"/>
          <p:nvPr/>
        </p:nvSpPr>
        <p:spPr>
          <a:xfrm>
            <a:off x="440566" y="4782130"/>
            <a:ext cx="7895227" cy="2046714"/>
          </a:xfrm>
          <a:prstGeom prst="rect">
            <a:avLst/>
          </a:prstGeom>
          <a:noFill/>
        </p:spPr>
        <p:txBody>
          <a:bodyPr wrap="square">
            <a:spAutoFit/>
          </a:bodyPr>
          <a:lstStyle/>
          <a:p>
            <a:pPr fontAlgn="auto">
              <a:spcBef>
                <a:spcPts val="0"/>
              </a:spcBef>
              <a:spcAft>
                <a:spcPts val="0"/>
              </a:spcAft>
              <a:defRPr/>
            </a:pPr>
            <a:r>
              <a:rPr lang="zh-CN" altLang="en-US" sz="2800" b="1" u="sng" kern="0" dirty="0">
                <a:solidFill>
                  <a:srgbClr val="FF8000"/>
                </a:solidFill>
                <a:latin typeface="微软雅黑" pitchFamily="34" charset="-122"/>
                <a:ea typeface="微软雅黑" pitchFamily="34" charset="-122"/>
                <a:cs typeface="Calibri" pitchFamily="34" charset="0"/>
              </a:rPr>
              <a:t>其他内容：</a:t>
            </a:r>
            <a:endParaRPr lang="en-US" altLang="zh-CN" sz="2800" b="1" u="sng" kern="0" dirty="0">
              <a:solidFill>
                <a:srgbClr val="FF8000"/>
              </a:solidFill>
              <a:latin typeface="微软雅黑" pitchFamily="34" charset="-122"/>
              <a:ea typeface="微软雅黑" pitchFamily="34" charset="-122"/>
              <a:cs typeface="Calibri" pitchFamily="34" charset="0"/>
            </a:endParaRPr>
          </a:p>
          <a:p>
            <a:pPr fontAlgn="auto">
              <a:spcBef>
                <a:spcPts val="600"/>
              </a:spcBef>
              <a:spcAft>
                <a:spcPts val="600"/>
              </a:spcAft>
              <a:buFont typeface="Wingdings" pitchFamily="2" charset="2"/>
              <a:buChar char="Ø"/>
              <a:defRPr/>
            </a:pPr>
            <a:r>
              <a:rPr lang="zh-CN" altLang="en-US" sz="1600" kern="0" dirty="0">
                <a:solidFill>
                  <a:srgbClr val="FF8000"/>
                </a:solidFill>
                <a:latin typeface="微软雅黑" pitchFamily="34" charset="-122"/>
                <a:ea typeface="微软雅黑" pitchFamily="34" charset="-122"/>
                <a:cs typeface="Calibri" pitchFamily="34" charset="0"/>
              </a:rPr>
              <a:t>顶尖的诉讼资料</a:t>
            </a:r>
            <a:endParaRPr lang="en-US" altLang="zh-CN" sz="1600" kern="0" dirty="0">
              <a:solidFill>
                <a:srgbClr val="FF8000"/>
              </a:solidFill>
              <a:latin typeface="微软雅黑" pitchFamily="34" charset="-122"/>
              <a:ea typeface="微软雅黑" pitchFamily="34" charset="-122"/>
              <a:cs typeface="Calibri" pitchFamily="34" charset="0"/>
            </a:endParaRPr>
          </a:p>
          <a:p>
            <a:pPr fontAlgn="auto">
              <a:spcBef>
                <a:spcPts val="600"/>
              </a:spcBef>
              <a:spcAft>
                <a:spcPts val="600"/>
              </a:spcAft>
              <a:buFont typeface="Wingdings" pitchFamily="2" charset="2"/>
              <a:buChar char="Ø"/>
              <a:defRPr/>
            </a:pPr>
            <a:r>
              <a:rPr lang="zh-CN" altLang="en-US" sz="1600" kern="0" dirty="0">
                <a:solidFill>
                  <a:srgbClr val="FF8000"/>
                </a:solidFill>
                <a:latin typeface="微软雅黑" pitchFamily="34" charset="-122"/>
                <a:ea typeface="微软雅黑" pitchFamily="34" charset="-122"/>
                <a:cs typeface="Calibri" pitchFamily="34" charset="0"/>
              </a:rPr>
              <a:t>专著教材百科全书：近</a:t>
            </a:r>
            <a:r>
              <a:rPr lang="en-US" altLang="zh-CN" sz="1600" kern="0" dirty="0">
                <a:solidFill>
                  <a:srgbClr val="FF8000"/>
                </a:solidFill>
                <a:latin typeface="微软雅黑" pitchFamily="34" charset="-122"/>
                <a:ea typeface="微软雅黑" pitchFamily="34" charset="-122"/>
                <a:cs typeface="Calibri" pitchFamily="34" charset="0"/>
              </a:rPr>
              <a:t>30</a:t>
            </a:r>
            <a:r>
              <a:rPr lang="zh-CN" altLang="en-US" sz="1600" kern="0" dirty="0">
                <a:solidFill>
                  <a:srgbClr val="FF8000"/>
                </a:solidFill>
                <a:latin typeface="微软雅黑" pitchFamily="34" charset="-122"/>
                <a:ea typeface="微软雅黑" pitchFamily="34" charset="-122"/>
                <a:cs typeface="Calibri" pitchFamily="34" charset="0"/>
              </a:rPr>
              <a:t>个国家和地区法律实务以及学术著述</a:t>
            </a:r>
            <a:endParaRPr lang="en-US" altLang="zh-CN" sz="1600" kern="0" dirty="0">
              <a:solidFill>
                <a:srgbClr val="FF8000"/>
              </a:solidFill>
              <a:latin typeface="微软雅黑" pitchFamily="34" charset="-122"/>
              <a:ea typeface="微软雅黑" pitchFamily="34" charset="-122"/>
              <a:cs typeface="Calibri" pitchFamily="34" charset="0"/>
            </a:endParaRPr>
          </a:p>
          <a:p>
            <a:pPr fontAlgn="auto">
              <a:spcBef>
                <a:spcPts val="600"/>
              </a:spcBef>
              <a:spcAft>
                <a:spcPts val="600"/>
              </a:spcAft>
              <a:buFont typeface="Wingdings" pitchFamily="2" charset="2"/>
              <a:buChar char="Ø"/>
              <a:defRPr/>
            </a:pPr>
            <a:r>
              <a:rPr lang="zh-CN" altLang="en-US" sz="1600" kern="0" dirty="0">
                <a:solidFill>
                  <a:srgbClr val="FF8000"/>
                </a:solidFill>
                <a:latin typeface="微软雅黑" pitchFamily="34" charset="-122"/>
                <a:ea typeface="微软雅黑" pitchFamily="34" charset="-122"/>
                <a:cs typeface="Calibri" pitchFamily="34" charset="0"/>
              </a:rPr>
              <a:t>词典：独家完整收录布莱克法律大辞典第十一版</a:t>
            </a:r>
            <a:endParaRPr lang="en-US" altLang="zh-CN" sz="1600" kern="0" dirty="0">
              <a:solidFill>
                <a:srgbClr val="FF8000"/>
              </a:solidFill>
              <a:latin typeface="微软雅黑" pitchFamily="34" charset="-122"/>
              <a:ea typeface="微软雅黑" pitchFamily="34" charset="-122"/>
              <a:cs typeface="Calibri" pitchFamily="34" charset="0"/>
            </a:endParaRPr>
          </a:p>
          <a:p>
            <a:pPr fontAlgn="auto">
              <a:spcBef>
                <a:spcPts val="600"/>
              </a:spcBef>
              <a:spcAft>
                <a:spcPts val="600"/>
              </a:spcAft>
              <a:buFont typeface="Wingdings" pitchFamily="2" charset="2"/>
              <a:buChar char="Ø"/>
              <a:defRPr/>
            </a:pPr>
            <a:endParaRPr lang="en-US" altLang="en-US" sz="1600" kern="0" dirty="0">
              <a:solidFill>
                <a:srgbClr val="FF8000"/>
              </a:solidFill>
              <a:latin typeface="微软雅黑" pitchFamily="34" charset="-122"/>
              <a:ea typeface="微软雅黑" pitchFamily="34" charset="-122"/>
              <a:cs typeface="Calibri" pitchFamily="3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6EFBD3-68C3-4FDD-8BCF-AB4C25BFA71A}"/>
              </a:ext>
            </a:extLst>
          </p:cNvPr>
          <p:cNvPicPr>
            <a:picLocks noChangeAspect="1"/>
          </p:cNvPicPr>
          <p:nvPr/>
        </p:nvPicPr>
        <p:blipFill>
          <a:blip r:embed="rId2"/>
          <a:stretch>
            <a:fillRect/>
          </a:stretch>
        </p:blipFill>
        <p:spPr>
          <a:xfrm>
            <a:off x="-1" y="954322"/>
            <a:ext cx="12188825" cy="4949356"/>
          </a:xfrm>
          <a:prstGeom prst="rect">
            <a:avLst/>
          </a:prstGeom>
        </p:spPr>
      </p:pic>
      <p:sp>
        <p:nvSpPr>
          <p:cNvPr id="2" name="灯片编号占位符 1">
            <a:extLst>
              <a:ext uri="{FF2B5EF4-FFF2-40B4-BE49-F238E27FC236}">
                <a16:creationId xmlns:a16="http://schemas.microsoft.com/office/drawing/2014/main" id="{6DF138B2-CE13-4FE6-961F-43C8F1D464FB}"/>
              </a:ext>
            </a:extLst>
          </p:cNvPr>
          <p:cNvSpPr>
            <a:spLocks noGrp="1"/>
          </p:cNvSpPr>
          <p:nvPr>
            <p:ph type="sldNum" sz="quarter" idx="12"/>
          </p:nvPr>
        </p:nvSpPr>
        <p:spPr/>
        <p:txBody>
          <a:bodyPr/>
          <a:lstStyle/>
          <a:p>
            <a:fld id="{0A655226-6E4F-8847-85CD-AF95F3D3F39A}" type="slidenum">
              <a:rPr lang="en-US" smtClean="0"/>
              <a:pPr/>
              <a:t>30</a:t>
            </a:fld>
            <a:endParaRPr lang="en-US" dirty="0"/>
          </a:p>
        </p:txBody>
      </p:sp>
      <p:sp>
        <p:nvSpPr>
          <p:cNvPr id="4" name="标题 3">
            <a:extLst>
              <a:ext uri="{FF2B5EF4-FFF2-40B4-BE49-F238E27FC236}">
                <a16:creationId xmlns:a16="http://schemas.microsoft.com/office/drawing/2014/main" id="{5AF231B1-F06C-4522-81D1-2C01E19B2CA1}"/>
              </a:ext>
            </a:extLst>
          </p:cNvPr>
          <p:cNvSpPr>
            <a:spLocks noGrp="1"/>
          </p:cNvSpPr>
          <p:nvPr>
            <p:ph type="title"/>
          </p:nvPr>
        </p:nvSpPr>
        <p:spPr>
          <a:xfrm>
            <a:off x="373064" y="126355"/>
            <a:ext cx="10291762" cy="428678"/>
          </a:xfrm>
        </p:spPr>
        <p:txBody>
          <a:bodyPr/>
          <a:lstStyle/>
          <a:p>
            <a:r>
              <a:rPr lang="zh-CN" altLang="en-US" b="1" dirty="0">
                <a:latin typeface="微软雅黑" panose="020B0503020204020204" pitchFamily="34" charset="-122"/>
                <a:ea typeface="微软雅黑" panose="020B0503020204020204" pitchFamily="34" charset="-122"/>
                <a:cs typeface="+mn-cs"/>
              </a:rPr>
              <a:t>美国之外其他法域的期刊库</a:t>
            </a:r>
            <a:r>
              <a:rPr lang="en-US" altLang="zh-CN" b="1" dirty="0">
                <a:latin typeface="微软雅黑" panose="020B0503020204020204" pitchFamily="34" charset="-122"/>
                <a:ea typeface="微软雅黑" panose="020B0503020204020204" pitchFamily="34" charset="-122"/>
                <a:cs typeface="+mn-cs"/>
              </a:rPr>
              <a:t>(</a:t>
            </a:r>
            <a:r>
              <a:rPr lang="zh-CN" altLang="en-US" b="1" dirty="0">
                <a:latin typeface="微软雅黑" panose="020B0503020204020204" pitchFamily="34" charset="-122"/>
                <a:ea typeface="微软雅黑" panose="020B0503020204020204" pitchFamily="34" charset="-122"/>
                <a:cs typeface="+mn-cs"/>
              </a:rPr>
              <a:t>首页 </a:t>
            </a:r>
            <a:r>
              <a:rPr lang="en-US" altLang="zh-CN" b="1" dirty="0">
                <a:latin typeface="微软雅黑" panose="020B0503020204020204" pitchFamily="34" charset="-122"/>
                <a:ea typeface="微软雅黑" panose="020B0503020204020204" pitchFamily="34" charset="-122"/>
                <a:cs typeface="+mn-cs"/>
              </a:rPr>
              <a:t>- International Materials - Journals)</a:t>
            </a:r>
            <a:endParaRPr lang="en-US" b="1" dirty="0">
              <a:latin typeface="微软雅黑" panose="020B0503020204020204" pitchFamily="34" charset="-122"/>
              <a:ea typeface="微软雅黑" panose="020B0503020204020204" pitchFamily="34" charset="-122"/>
              <a:cs typeface="+mn-cs"/>
            </a:endParaRPr>
          </a:p>
        </p:txBody>
      </p:sp>
      <p:sp>
        <p:nvSpPr>
          <p:cNvPr id="7" name="矩形: 圆角 6">
            <a:extLst>
              <a:ext uri="{FF2B5EF4-FFF2-40B4-BE49-F238E27FC236}">
                <a16:creationId xmlns:a16="http://schemas.microsoft.com/office/drawing/2014/main" id="{9BFEDC3F-91A8-4069-8C53-7D43F132C5BE}"/>
              </a:ext>
            </a:extLst>
          </p:cNvPr>
          <p:cNvSpPr/>
          <p:nvPr/>
        </p:nvSpPr>
        <p:spPr>
          <a:xfrm>
            <a:off x="7030080" y="3428999"/>
            <a:ext cx="2150865" cy="1087583"/>
          </a:xfrm>
          <a:prstGeom prst="round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rgbClr val="FF8000"/>
                </a:solidFill>
              </a:rPr>
              <a:t>共有</a:t>
            </a:r>
            <a:r>
              <a:rPr lang="en-US" altLang="zh-CN" b="1" dirty="0">
                <a:solidFill>
                  <a:srgbClr val="FF8000"/>
                </a:solidFill>
              </a:rPr>
              <a:t>17</a:t>
            </a:r>
            <a:r>
              <a:rPr lang="zh-CN" altLang="en-US" b="1" dirty="0">
                <a:solidFill>
                  <a:srgbClr val="FF8000"/>
                </a:solidFill>
              </a:rPr>
              <a:t>个国家或地区以及一个跨法域的期刊列表</a:t>
            </a:r>
            <a:endParaRPr lang="en-US" b="1" dirty="0">
              <a:solidFill>
                <a:srgbClr val="FF8000"/>
              </a:solidFill>
            </a:endParaRPr>
          </a:p>
        </p:txBody>
      </p:sp>
    </p:spTree>
    <p:extLst>
      <p:ext uri="{BB962C8B-B14F-4D97-AF65-F5344CB8AC3E}">
        <p14:creationId xmlns:p14="http://schemas.microsoft.com/office/powerpoint/2010/main" val="41452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62B9B7-512D-49B5-A3FF-3A42E2E83CDA}"/>
              </a:ext>
            </a:extLst>
          </p:cNvPr>
          <p:cNvPicPr>
            <a:picLocks noChangeAspect="1"/>
          </p:cNvPicPr>
          <p:nvPr/>
        </p:nvPicPr>
        <p:blipFill>
          <a:blip r:embed="rId2"/>
          <a:stretch>
            <a:fillRect/>
          </a:stretch>
        </p:blipFill>
        <p:spPr>
          <a:xfrm>
            <a:off x="186012" y="555033"/>
            <a:ext cx="11629749" cy="6039721"/>
          </a:xfrm>
          <a:prstGeom prst="rect">
            <a:avLst/>
          </a:prstGeom>
        </p:spPr>
      </p:pic>
      <p:sp>
        <p:nvSpPr>
          <p:cNvPr id="2" name="灯片编号占位符 1">
            <a:extLst>
              <a:ext uri="{FF2B5EF4-FFF2-40B4-BE49-F238E27FC236}">
                <a16:creationId xmlns:a16="http://schemas.microsoft.com/office/drawing/2014/main" id="{6DF138B2-CE13-4FE6-961F-43C8F1D464FB}"/>
              </a:ext>
            </a:extLst>
          </p:cNvPr>
          <p:cNvSpPr>
            <a:spLocks noGrp="1"/>
          </p:cNvSpPr>
          <p:nvPr>
            <p:ph type="sldNum" sz="quarter" idx="12"/>
          </p:nvPr>
        </p:nvSpPr>
        <p:spPr/>
        <p:txBody>
          <a:bodyPr/>
          <a:lstStyle/>
          <a:p>
            <a:fld id="{0A655226-6E4F-8847-85CD-AF95F3D3F39A}" type="slidenum">
              <a:rPr lang="en-US" smtClean="0"/>
              <a:pPr/>
              <a:t>31</a:t>
            </a:fld>
            <a:endParaRPr lang="en-US" dirty="0"/>
          </a:p>
        </p:txBody>
      </p:sp>
      <p:sp>
        <p:nvSpPr>
          <p:cNvPr id="4" name="标题 3">
            <a:extLst>
              <a:ext uri="{FF2B5EF4-FFF2-40B4-BE49-F238E27FC236}">
                <a16:creationId xmlns:a16="http://schemas.microsoft.com/office/drawing/2014/main" id="{5AF231B1-F06C-4522-81D1-2C01E19B2CA1}"/>
              </a:ext>
            </a:extLst>
          </p:cNvPr>
          <p:cNvSpPr>
            <a:spLocks noGrp="1"/>
          </p:cNvSpPr>
          <p:nvPr>
            <p:ph type="title"/>
          </p:nvPr>
        </p:nvSpPr>
        <p:spPr>
          <a:xfrm>
            <a:off x="373064" y="126355"/>
            <a:ext cx="10291762" cy="428678"/>
          </a:xfrm>
        </p:spPr>
        <p:txBody>
          <a:bodyPr/>
          <a:lstStyle/>
          <a:p>
            <a:r>
              <a:rPr lang="zh-CN" altLang="en-US" b="1" dirty="0">
                <a:latin typeface="微软雅黑" panose="020B0503020204020204" pitchFamily="34" charset="-122"/>
                <a:ea typeface="微软雅黑" panose="020B0503020204020204" pitchFamily="34" charset="-122"/>
                <a:cs typeface="+mn-cs"/>
              </a:rPr>
              <a:t>美国法学专著、教材</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首页 </a:t>
            </a:r>
            <a:r>
              <a:rPr lang="en-US" altLang="zh-CN" b="1" dirty="0">
                <a:latin typeface="微软雅黑" panose="020B0503020204020204" pitchFamily="34" charset="-122"/>
                <a:ea typeface="微软雅黑" panose="020B0503020204020204" pitchFamily="34" charset="-122"/>
              </a:rPr>
              <a:t>- </a:t>
            </a:r>
            <a:r>
              <a:rPr lang="en-US" b="1" dirty="0">
                <a:latin typeface="微软雅黑" panose="020B0503020204020204" pitchFamily="34" charset="-122"/>
                <a:ea typeface="微软雅黑" panose="020B0503020204020204" pitchFamily="34" charset="-122"/>
              </a:rPr>
              <a:t>Secondary Sources </a:t>
            </a:r>
            <a:r>
              <a:rPr lang="en-US" altLang="zh-CN" b="1" dirty="0">
                <a:latin typeface="微软雅黑" panose="020B0503020204020204" pitchFamily="34" charset="-122"/>
                <a:ea typeface="微软雅黑" panose="020B0503020204020204" pitchFamily="34" charset="-122"/>
              </a:rPr>
              <a:t>- Texts &amp; Treatises</a:t>
            </a:r>
            <a:r>
              <a:rPr lang="zh-CN" altLang="en-US" b="1" dirty="0">
                <a:latin typeface="微软雅黑" panose="020B0503020204020204" pitchFamily="34" charset="-122"/>
                <a:ea typeface="微软雅黑" panose="020B0503020204020204" pitchFamily="34" charset="-122"/>
              </a:rPr>
              <a:t>）</a:t>
            </a:r>
            <a:endParaRPr lang="en-US" b="1" dirty="0">
              <a:latin typeface="微软雅黑" panose="020B0503020204020204" pitchFamily="34" charset="-122"/>
              <a:ea typeface="微软雅黑" panose="020B0503020204020204" pitchFamily="34" charset="-122"/>
              <a:cs typeface="+mn-cs"/>
            </a:endParaRPr>
          </a:p>
        </p:txBody>
      </p:sp>
      <p:sp>
        <p:nvSpPr>
          <p:cNvPr id="7" name="矩形: 圆角 6">
            <a:extLst>
              <a:ext uri="{FF2B5EF4-FFF2-40B4-BE49-F238E27FC236}">
                <a16:creationId xmlns:a16="http://schemas.microsoft.com/office/drawing/2014/main" id="{4B304D70-3319-4B23-8D1C-080CAA691B76}"/>
              </a:ext>
            </a:extLst>
          </p:cNvPr>
          <p:cNvSpPr/>
          <p:nvPr/>
        </p:nvSpPr>
        <p:spPr>
          <a:xfrm>
            <a:off x="4184559" y="3004902"/>
            <a:ext cx="1114782" cy="241545"/>
          </a:xfrm>
          <a:prstGeom prst="round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013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1760D5-E38C-4361-BF82-2A24A49B0F95}"/>
              </a:ext>
            </a:extLst>
          </p:cNvPr>
          <p:cNvPicPr>
            <a:picLocks noChangeAspect="1"/>
          </p:cNvPicPr>
          <p:nvPr/>
        </p:nvPicPr>
        <p:blipFill>
          <a:blip r:embed="rId2"/>
          <a:stretch>
            <a:fillRect/>
          </a:stretch>
        </p:blipFill>
        <p:spPr>
          <a:xfrm>
            <a:off x="-1" y="988267"/>
            <a:ext cx="12188825" cy="4881465"/>
          </a:xfrm>
          <a:prstGeom prst="rect">
            <a:avLst/>
          </a:prstGeom>
        </p:spPr>
      </p:pic>
      <p:sp>
        <p:nvSpPr>
          <p:cNvPr id="2" name="灯片编号占位符 1">
            <a:extLst>
              <a:ext uri="{FF2B5EF4-FFF2-40B4-BE49-F238E27FC236}">
                <a16:creationId xmlns:a16="http://schemas.microsoft.com/office/drawing/2014/main" id="{6DF138B2-CE13-4FE6-961F-43C8F1D464FB}"/>
              </a:ext>
            </a:extLst>
          </p:cNvPr>
          <p:cNvSpPr>
            <a:spLocks noGrp="1"/>
          </p:cNvSpPr>
          <p:nvPr>
            <p:ph type="sldNum" sz="quarter" idx="12"/>
          </p:nvPr>
        </p:nvSpPr>
        <p:spPr/>
        <p:txBody>
          <a:bodyPr/>
          <a:lstStyle/>
          <a:p>
            <a:fld id="{0A655226-6E4F-8847-85CD-AF95F3D3F39A}" type="slidenum">
              <a:rPr lang="en-US" smtClean="0"/>
              <a:pPr/>
              <a:t>32</a:t>
            </a:fld>
            <a:endParaRPr lang="en-US" dirty="0"/>
          </a:p>
        </p:txBody>
      </p:sp>
      <p:sp>
        <p:nvSpPr>
          <p:cNvPr id="4" name="标题 3">
            <a:extLst>
              <a:ext uri="{FF2B5EF4-FFF2-40B4-BE49-F238E27FC236}">
                <a16:creationId xmlns:a16="http://schemas.microsoft.com/office/drawing/2014/main" id="{5AF231B1-F06C-4522-81D1-2C01E19B2CA1}"/>
              </a:ext>
            </a:extLst>
          </p:cNvPr>
          <p:cNvSpPr>
            <a:spLocks noGrp="1"/>
          </p:cNvSpPr>
          <p:nvPr>
            <p:ph type="title"/>
          </p:nvPr>
        </p:nvSpPr>
        <p:spPr>
          <a:xfrm>
            <a:off x="373064" y="126355"/>
            <a:ext cx="10291762" cy="428678"/>
          </a:xfrm>
        </p:spPr>
        <p:txBody>
          <a:bodyPr/>
          <a:lstStyle/>
          <a:p>
            <a:r>
              <a:rPr lang="zh-CN" altLang="en-US" b="1" dirty="0">
                <a:latin typeface="微软雅黑" panose="020B0503020204020204" pitchFamily="34" charset="-122"/>
                <a:ea typeface="微软雅黑" panose="020B0503020204020204" pitchFamily="34" charset="-122"/>
                <a:cs typeface="+mn-cs"/>
              </a:rPr>
              <a:t>美国之外其他法域的</a:t>
            </a:r>
            <a:r>
              <a:rPr lang="zh-CN" altLang="en-US" b="1" dirty="0">
                <a:latin typeface="微软雅黑" panose="020B0503020204020204" pitchFamily="34" charset="-122"/>
                <a:ea typeface="微软雅黑" panose="020B0503020204020204" pitchFamily="34" charset="-122"/>
              </a:rPr>
              <a:t>法学专著、教材</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首页 </a:t>
            </a:r>
            <a:r>
              <a:rPr lang="en-US" altLang="zh-CN" b="1" dirty="0">
                <a:latin typeface="微软雅黑" panose="020B0503020204020204" pitchFamily="34" charset="-122"/>
                <a:ea typeface="微软雅黑" panose="020B0503020204020204" pitchFamily="34" charset="-122"/>
              </a:rPr>
              <a:t>- International Materials  -Treatises)</a:t>
            </a:r>
            <a:endParaRPr lang="en-US" b="1" dirty="0">
              <a:latin typeface="微软雅黑" panose="020B0503020204020204" pitchFamily="34" charset="-122"/>
              <a:ea typeface="微软雅黑" panose="020B0503020204020204" pitchFamily="34" charset="-122"/>
              <a:cs typeface="+mn-cs"/>
            </a:endParaRPr>
          </a:p>
        </p:txBody>
      </p:sp>
      <p:sp>
        <p:nvSpPr>
          <p:cNvPr id="7" name="矩形: 圆角 6">
            <a:extLst>
              <a:ext uri="{FF2B5EF4-FFF2-40B4-BE49-F238E27FC236}">
                <a16:creationId xmlns:a16="http://schemas.microsoft.com/office/drawing/2014/main" id="{8D433479-B30B-4A09-B086-A6A3F12FF322}"/>
              </a:ext>
            </a:extLst>
          </p:cNvPr>
          <p:cNvSpPr/>
          <p:nvPr/>
        </p:nvSpPr>
        <p:spPr>
          <a:xfrm>
            <a:off x="6374298" y="3235036"/>
            <a:ext cx="2150865" cy="1087583"/>
          </a:xfrm>
          <a:prstGeom prst="round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rgbClr val="FF8000"/>
                </a:solidFill>
              </a:rPr>
              <a:t>共有</a:t>
            </a:r>
            <a:r>
              <a:rPr lang="en-US" altLang="zh-CN" b="1" dirty="0">
                <a:solidFill>
                  <a:srgbClr val="FF8000"/>
                </a:solidFill>
              </a:rPr>
              <a:t>10</a:t>
            </a:r>
            <a:r>
              <a:rPr lang="zh-CN" altLang="en-US" b="1" dirty="0">
                <a:solidFill>
                  <a:srgbClr val="FF8000"/>
                </a:solidFill>
              </a:rPr>
              <a:t>个国家或地区以及一个跨法域的专著、教材列表</a:t>
            </a:r>
            <a:endParaRPr lang="en-US" b="1" dirty="0">
              <a:solidFill>
                <a:srgbClr val="FF8000"/>
              </a:solidFill>
            </a:endParaRPr>
          </a:p>
        </p:txBody>
      </p:sp>
    </p:spTree>
    <p:extLst>
      <p:ext uri="{BB962C8B-B14F-4D97-AF65-F5344CB8AC3E}">
        <p14:creationId xmlns:p14="http://schemas.microsoft.com/office/powerpoint/2010/main" val="91720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0">
            <a:extLst>
              <a:ext uri="{FF2B5EF4-FFF2-40B4-BE49-F238E27FC236}">
                <a16:creationId xmlns:a16="http://schemas.microsoft.com/office/drawing/2014/main" id="{8B9D6FD0-3D5B-42EB-825F-F8B8898E34F3}"/>
              </a:ext>
            </a:extLst>
          </p:cNvPr>
          <p:cNvSpPr>
            <a:spLocks noChangeArrowheads="1"/>
          </p:cNvSpPr>
          <p:nvPr/>
        </p:nvSpPr>
        <p:spPr bwMode="auto">
          <a:xfrm>
            <a:off x="2349500" y="1196975"/>
            <a:ext cx="7561262" cy="2159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lang="en-US" altLang="zh-CN" sz="2400">
              <a:latin typeface="微软雅黑" panose="020B0503020204020204" pitchFamily="34" charset="-122"/>
              <a:ea typeface="微软雅黑" panose="020B0503020204020204" pitchFamily="34" charset="-122"/>
            </a:endParaRPr>
          </a:p>
        </p:txBody>
      </p:sp>
      <p:sp>
        <p:nvSpPr>
          <p:cNvPr id="29699" name="Slide Number Placeholder 3">
            <a:extLst>
              <a:ext uri="{FF2B5EF4-FFF2-40B4-BE49-F238E27FC236}">
                <a16:creationId xmlns:a16="http://schemas.microsoft.com/office/drawing/2014/main" id="{A8B02B37-53C9-4E34-8CE4-8D7CD0A9CC12}"/>
              </a:ext>
            </a:extLst>
          </p:cNvPr>
          <p:cNvSpPr>
            <a:spLocks noGrp="1"/>
          </p:cNvSpPr>
          <p:nvPr>
            <p:ph type="sldNum" sz="quarter" idx="11"/>
          </p:nvPr>
        </p:nvSpPr>
        <p:spPr>
          <a:xfrm>
            <a:off x="9485312" y="6394451"/>
            <a:ext cx="457200" cy="231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576115B4-8CF7-40DA-AEDA-7CEC43005F58}" type="slidenum">
              <a:rPr lang="en-US" altLang="en-US">
                <a:solidFill>
                  <a:srgbClr val="4B4B4B"/>
                </a:solidFill>
              </a:rPr>
              <a:pPr eaLnBrk="1" hangingPunct="1"/>
              <a:t>33</a:t>
            </a:fld>
            <a:endParaRPr lang="en-US" altLang="en-US">
              <a:solidFill>
                <a:srgbClr val="4B4B4B"/>
              </a:solidFill>
            </a:endParaRPr>
          </a:p>
        </p:txBody>
      </p:sp>
      <p:sp>
        <p:nvSpPr>
          <p:cNvPr id="29700" name="Rectangle 20">
            <a:extLst>
              <a:ext uri="{FF2B5EF4-FFF2-40B4-BE49-F238E27FC236}">
                <a16:creationId xmlns:a16="http://schemas.microsoft.com/office/drawing/2014/main" id="{F95A22AF-A09C-42B2-86E1-039B4C39938C}"/>
              </a:ext>
            </a:extLst>
          </p:cNvPr>
          <p:cNvSpPr>
            <a:spLocks noChangeArrowheads="1"/>
          </p:cNvSpPr>
          <p:nvPr/>
        </p:nvSpPr>
        <p:spPr bwMode="auto">
          <a:xfrm>
            <a:off x="1887538" y="1196975"/>
            <a:ext cx="7561263" cy="2159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lang="en-US" altLang="zh-CN" sz="2400"/>
          </a:p>
        </p:txBody>
      </p:sp>
      <p:sp>
        <p:nvSpPr>
          <p:cNvPr id="29702" name="Slide Number Placeholder 3">
            <a:extLst>
              <a:ext uri="{FF2B5EF4-FFF2-40B4-BE49-F238E27FC236}">
                <a16:creationId xmlns:a16="http://schemas.microsoft.com/office/drawing/2014/main" id="{312B517F-FC69-412B-9050-B9BEB1C985D7}"/>
              </a:ext>
            </a:extLst>
          </p:cNvPr>
          <p:cNvSpPr txBox="1">
            <a:spLocks/>
          </p:cNvSpPr>
          <p:nvPr/>
        </p:nvSpPr>
        <p:spPr bwMode="auto">
          <a:xfrm>
            <a:off x="9485312" y="6394451"/>
            <a:ext cx="457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5552A966-EB83-4DFF-811C-40EB5BCF4867}" type="slidenum">
              <a:rPr lang="en-US" altLang="en-US" sz="900">
                <a:solidFill>
                  <a:srgbClr val="4B4B4B"/>
                </a:solidFill>
                <a:latin typeface="微软雅黑" panose="020B0503020204020204" pitchFamily="34" charset="-122"/>
                <a:ea typeface="微软雅黑" panose="020B0503020204020204" pitchFamily="34" charset="-122"/>
              </a:rPr>
              <a:pPr algn="r" eaLnBrk="1" hangingPunct="1"/>
              <a:t>33</a:t>
            </a:fld>
            <a:endParaRPr lang="en-US" altLang="en-US" sz="900">
              <a:solidFill>
                <a:srgbClr val="4B4B4B"/>
              </a:solidFill>
              <a:latin typeface="微软雅黑" panose="020B0503020204020204" pitchFamily="34" charset="-122"/>
              <a:ea typeface="微软雅黑" panose="020B0503020204020204" pitchFamily="34" charset="-122"/>
            </a:endParaRPr>
          </a:p>
        </p:txBody>
      </p:sp>
      <p:pic>
        <p:nvPicPr>
          <p:cNvPr id="29704" name="Picture 52" descr="http://images.west.thomson.com/store/product_photos/p13504006-2074L.jpg">
            <a:extLst>
              <a:ext uri="{FF2B5EF4-FFF2-40B4-BE49-F238E27FC236}">
                <a16:creationId xmlns:a16="http://schemas.microsoft.com/office/drawing/2014/main" id="{0F9D79E6-0A34-4F49-9FF8-E88073D347A6}"/>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l="5713" t="16486" r="6538" b="19949"/>
          <a:stretch>
            <a:fillRect/>
          </a:stretch>
        </p:blipFill>
        <p:spPr bwMode="auto">
          <a:xfrm>
            <a:off x="5398012" y="3595689"/>
            <a:ext cx="3240088"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Box 55">
            <a:extLst>
              <a:ext uri="{FF2B5EF4-FFF2-40B4-BE49-F238E27FC236}">
                <a16:creationId xmlns:a16="http://schemas.microsoft.com/office/drawing/2014/main" id="{BB3B196C-BA1E-46D9-99E1-DE35E7C11B12}"/>
              </a:ext>
            </a:extLst>
          </p:cNvPr>
          <p:cNvSpPr txBox="1"/>
          <p:nvPr/>
        </p:nvSpPr>
        <p:spPr>
          <a:xfrm>
            <a:off x="617076" y="347792"/>
            <a:ext cx="8449432" cy="2616101"/>
          </a:xfrm>
          <a:prstGeom prst="rect">
            <a:avLst/>
          </a:prstGeom>
          <a:solidFill>
            <a:schemeClr val="tx2">
              <a:lumMod val="40000"/>
              <a:lumOff val="60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Aft>
                <a:spcPts val="600"/>
              </a:spcAft>
            </a:pPr>
            <a:r>
              <a:rPr lang="zh-CN" altLang="en-US" sz="1600" dirty="0">
                <a:latin typeface="微软雅黑" panose="020B0503020204020204" pitchFamily="34" charset="-122"/>
                <a:ea typeface="微软雅黑" panose="020B0503020204020204" pitchFamily="34" charset="-122"/>
              </a:rPr>
              <a:t>布莱克法律大辞典第十一版独家完整收录！主编</a:t>
            </a:r>
            <a:r>
              <a:rPr lang="en-US" sz="1600" dirty="0">
                <a:latin typeface="微软雅黑" panose="020B0503020204020204" pitchFamily="34" charset="-122"/>
                <a:ea typeface="微软雅黑" panose="020B0503020204020204" pitchFamily="34" charset="-122"/>
              </a:rPr>
              <a:t>Bryan A. Garner</a:t>
            </a:r>
            <a:r>
              <a:rPr lang="zh-CN" altLang="en-US" sz="1600" dirty="0">
                <a:latin typeface="微软雅黑" panose="020B0503020204020204" pitchFamily="34" charset="-122"/>
                <a:ea typeface="微软雅黑" panose="020B0503020204020204" pitchFamily="34" charset="-122"/>
              </a:rPr>
              <a:t>传承了</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布莱克法律大词典</a:t>
            </a:r>
            <a:r>
              <a:rPr lang="en-US" altLang="zh-CN" sz="1600" dirty="0">
                <a:latin typeface="微软雅黑" panose="020B0503020204020204" pitchFamily="34" charset="-122"/>
                <a:ea typeface="微软雅黑" panose="020B0503020204020204" pitchFamily="34" charset="-122"/>
              </a:rPr>
              <a:t>》</a:t>
            </a:r>
            <a:r>
              <a:rPr lang="en-US" sz="1600" dirty="0">
                <a:latin typeface="微软雅黑" panose="020B0503020204020204" pitchFamily="34" charset="-122"/>
                <a:ea typeface="微软雅黑" panose="020B0503020204020204" pitchFamily="34" charset="-122"/>
              </a:rPr>
              <a:t>128</a:t>
            </a:r>
            <a:r>
              <a:rPr lang="zh-CN" altLang="en-US" sz="1600" dirty="0">
                <a:latin typeface="微软雅黑" panose="020B0503020204020204" pitchFamily="34" charset="-122"/>
                <a:ea typeface="微软雅黑" panose="020B0503020204020204" pitchFamily="34" charset="-122"/>
              </a:rPr>
              <a:t>年作为美国最重要法律词典的传统，新版主要特点为：</a:t>
            </a:r>
            <a:endParaRPr lang="en-US" sz="1600" dirty="0">
              <a:latin typeface="微软雅黑" panose="020B0503020204020204" pitchFamily="34" charset="-122"/>
              <a:ea typeface="微软雅黑" panose="020B0503020204020204" pitchFamily="34" charset="-122"/>
            </a:endParaRPr>
          </a:p>
          <a:p>
            <a:pPr marL="285750">
              <a:spcAft>
                <a:spcPts val="600"/>
              </a:spcAft>
              <a:buFont typeface="Wingdings" panose="05000000000000000000" pitchFamily="2" charset="2"/>
              <a:buChar char="Ø"/>
            </a:pPr>
            <a:r>
              <a:rPr lang="en-US" sz="1600" dirty="0">
                <a:latin typeface="微软雅黑" panose="020B0503020204020204" pitchFamily="34" charset="-122"/>
                <a:ea typeface="微软雅黑" panose="020B0503020204020204" pitchFamily="34" charset="-122"/>
              </a:rPr>
              <a:t>  55,000</a:t>
            </a:r>
            <a:r>
              <a:rPr lang="zh-CN" altLang="en-US" sz="1600" dirty="0">
                <a:latin typeface="微软雅黑" panose="020B0503020204020204" pitchFamily="34" charset="-122"/>
                <a:ea typeface="微软雅黑" panose="020B0503020204020204" pitchFamily="34" charset="-122"/>
              </a:rPr>
              <a:t>余条术语</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包含最早用法、发音指导、拉丁格言、</a:t>
            </a:r>
            <a:r>
              <a:rPr lang="en-US" sz="1600" dirty="0">
                <a:latin typeface="微软雅黑" panose="020B0503020204020204" pitchFamily="34" charset="-122"/>
                <a:ea typeface="微软雅黑" panose="020B0503020204020204" pitchFamily="34" charset="-122"/>
              </a:rPr>
              <a:t>1000</a:t>
            </a:r>
            <a:r>
              <a:rPr lang="zh-CN" altLang="en-US" sz="1600" dirty="0">
                <a:latin typeface="微软雅黑" panose="020B0503020204020204" pitchFamily="34" charset="-122"/>
                <a:ea typeface="微软雅黑" panose="020B0503020204020204" pitchFamily="34" charset="-122"/>
              </a:rPr>
              <a:t>多个参考文献来源，</a:t>
            </a:r>
            <a:r>
              <a:rPr lang="en-US" sz="1600" dirty="0">
                <a:latin typeface="微软雅黑" panose="020B0503020204020204" pitchFamily="34" charset="-122"/>
                <a:ea typeface="微软雅黑" panose="020B0503020204020204" pitchFamily="34" charset="-122"/>
              </a:rPr>
              <a:t>6000</a:t>
            </a:r>
            <a:r>
              <a:rPr lang="zh-CN" altLang="en-US" sz="1600" dirty="0">
                <a:latin typeface="微软雅黑" panose="020B0503020204020204" pitchFamily="34" charset="-122"/>
                <a:ea typeface="微软雅黑" panose="020B0503020204020204" pitchFamily="34" charset="-122"/>
              </a:rPr>
              <a:t>多个引用等</a:t>
            </a:r>
            <a:endParaRPr lang="en-US" sz="1600" dirty="0">
              <a:latin typeface="微软雅黑" panose="020B0503020204020204" pitchFamily="34" charset="-122"/>
              <a:ea typeface="微软雅黑" panose="020B0503020204020204" pitchFamily="34" charset="-122"/>
            </a:endParaRPr>
          </a:p>
          <a:p>
            <a:pPr marL="285750">
              <a:spcAft>
                <a:spcPts val="600"/>
              </a:spcAft>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  第</a:t>
            </a:r>
            <a:r>
              <a:rPr lang="en-US" sz="1600" dirty="0">
                <a:latin typeface="微软雅黑" panose="020B0503020204020204" pitchFamily="34" charset="-122"/>
                <a:ea typeface="微软雅黑" panose="020B0503020204020204" pitchFamily="34" charset="-122"/>
              </a:rPr>
              <a:t>11</a:t>
            </a:r>
            <a:r>
              <a:rPr lang="zh-CN" altLang="en-US" sz="1600" dirty="0">
                <a:latin typeface="微软雅黑" panose="020B0503020204020204" pitchFamily="34" charset="-122"/>
                <a:ea typeface="微软雅黑" panose="020B0503020204020204" pitchFamily="34" charset="-122"/>
              </a:rPr>
              <a:t>版新收录超过</a:t>
            </a:r>
            <a:r>
              <a:rPr lang="en-US" sz="1600" dirty="0">
                <a:latin typeface="微软雅黑" panose="020B0503020204020204" pitchFamily="34" charset="-122"/>
                <a:ea typeface="微软雅黑" panose="020B0503020204020204" pitchFamily="34" charset="-122"/>
              </a:rPr>
              <a:t>3,500</a:t>
            </a:r>
            <a:r>
              <a:rPr lang="zh-CN" altLang="en-US" sz="1600" dirty="0">
                <a:latin typeface="微软雅黑" panose="020B0503020204020204" pitchFamily="34" charset="-122"/>
                <a:ea typeface="微软雅黑" panose="020B0503020204020204" pitchFamily="34" charset="-122"/>
              </a:rPr>
              <a:t>条术语，包含预期自我防卫、网络力量、伊斯兰法、犹太法、法律道德主义、道德平等、维和、叛逆权、远程遥控战争和保护伞条款等</a:t>
            </a:r>
            <a:endParaRPr lang="en-US" sz="1600" dirty="0">
              <a:latin typeface="微软雅黑" panose="020B0503020204020204" pitchFamily="34" charset="-122"/>
              <a:ea typeface="微软雅黑" panose="020B0503020204020204" pitchFamily="34" charset="-122"/>
            </a:endParaRPr>
          </a:p>
          <a:p>
            <a:pPr marL="285750">
              <a:spcAft>
                <a:spcPts val="600"/>
              </a:spcAft>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  新增</a:t>
            </a:r>
            <a:r>
              <a:rPr lang="en-US" sz="1600" dirty="0">
                <a:latin typeface="微软雅黑" panose="020B0503020204020204" pitchFamily="34" charset="-122"/>
                <a:ea typeface="微软雅黑" panose="020B0503020204020204" pitchFamily="34" charset="-122"/>
              </a:rPr>
              <a:t>900</a:t>
            </a:r>
            <a:r>
              <a:rPr lang="zh-CN" altLang="en-US" sz="1600" dirty="0">
                <a:latin typeface="微软雅黑" panose="020B0503020204020204" pitchFamily="34" charset="-122"/>
                <a:ea typeface="微软雅黑" panose="020B0503020204020204" pitchFamily="34" charset="-122"/>
              </a:rPr>
              <a:t>多个拉丁格言，最新翻译和索引</a:t>
            </a:r>
            <a:endParaRPr lang="en-US" altLang="zh-CN" sz="1600" dirty="0">
              <a:latin typeface="微软雅黑" panose="020B0503020204020204" pitchFamily="34" charset="-122"/>
              <a:ea typeface="微软雅黑" panose="020B0503020204020204" pitchFamily="34" charset="-122"/>
            </a:endParaRPr>
          </a:p>
          <a:p>
            <a:pPr eaLnBrk="1" hangingPunct="1">
              <a:spcAft>
                <a:spcPts val="600"/>
              </a:spcAft>
            </a:pPr>
            <a:r>
              <a:rPr lang="zh-CN" altLang="en-US" sz="1600" dirty="0">
                <a:latin typeface="微软雅黑" panose="020B0503020204020204" pitchFamily="34" charset="-122"/>
                <a:ea typeface="微软雅黑" panose="020B0503020204020204" pitchFamily="34" charset="-122"/>
              </a:rPr>
              <a:t>依托汤森路透旗下</a:t>
            </a:r>
            <a:r>
              <a:rPr lang="en-US" altLang="zh-CN" sz="1600" dirty="0">
                <a:latin typeface="微软雅黑" panose="020B0503020204020204" pitchFamily="34" charset="-122"/>
                <a:ea typeface="微软雅黑" panose="020B0503020204020204" pitchFamily="34" charset="-122"/>
              </a:rPr>
              <a:t>28</a:t>
            </a:r>
            <a:r>
              <a:rPr lang="zh-CN" altLang="en-US" sz="1600" dirty="0">
                <a:latin typeface="微软雅黑" panose="020B0503020204020204" pitchFamily="34" charset="-122"/>
                <a:ea typeface="微软雅黑" panose="020B0503020204020204" pitchFamily="34" charset="-122"/>
              </a:rPr>
              <a:t>家全球知名法律出版社，独家完整收录众多法律专著，为用户提供最权威的法律文献查询服务！</a:t>
            </a:r>
            <a:endParaRPr lang="en-US" altLang="zh-CN" sz="1600" dirty="0">
              <a:latin typeface="微软雅黑" panose="020B0503020204020204" pitchFamily="34" charset="-122"/>
              <a:ea typeface="微软雅黑" panose="020B0503020204020204" pitchFamily="34" charset="-122"/>
            </a:endParaRPr>
          </a:p>
        </p:txBody>
      </p:sp>
      <p:pic>
        <p:nvPicPr>
          <p:cNvPr id="1026" name="Picture 2" descr="9781539229759">
            <a:extLst>
              <a:ext uri="{FF2B5EF4-FFF2-40B4-BE49-F238E27FC236}">
                <a16:creationId xmlns:a16="http://schemas.microsoft.com/office/drawing/2014/main" id="{598D5FCC-B25D-4D15-ABAF-BF1B13186A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088" y="4062414"/>
            <a:ext cx="1866900"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E8A981-7045-4626-B1E3-D92667FB40A5}"/>
              </a:ext>
            </a:extLst>
          </p:cNvPr>
          <p:cNvPicPr>
            <a:picLocks noChangeAspect="1"/>
          </p:cNvPicPr>
          <p:nvPr/>
        </p:nvPicPr>
        <p:blipFill>
          <a:blip r:embed="rId2"/>
          <a:stretch>
            <a:fillRect/>
          </a:stretch>
        </p:blipFill>
        <p:spPr>
          <a:xfrm>
            <a:off x="0" y="1061414"/>
            <a:ext cx="12020365" cy="5796585"/>
          </a:xfrm>
          <a:prstGeom prst="rect">
            <a:avLst/>
          </a:prstGeom>
        </p:spPr>
      </p:pic>
      <p:sp>
        <p:nvSpPr>
          <p:cNvPr id="2" name="灯片编号占位符 1">
            <a:extLst>
              <a:ext uri="{FF2B5EF4-FFF2-40B4-BE49-F238E27FC236}">
                <a16:creationId xmlns:a16="http://schemas.microsoft.com/office/drawing/2014/main" id="{6DF138B2-CE13-4FE6-961F-43C8F1D464FB}"/>
              </a:ext>
            </a:extLst>
          </p:cNvPr>
          <p:cNvSpPr>
            <a:spLocks noGrp="1"/>
          </p:cNvSpPr>
          <p:nvPr>
            <p:ph type="sldNum" sz="quarter" idx="12"/>
          </p:nvPr>
        </p:nvSpPr>
        <p:spPr/>
        <p:txBody>
          <a:bodyPr/>
          <a:lstStyle/>
          <a:p>
            <a:fld id="{0A655226-6E4F-8847-85CD-AF95F3D3F39A}" type="slidenum">
              <a:rPr lang="en-US" smtClean="0"/>
              <a:pPr/>
              <a:t>34</a:t>
            </a:fld>
            <a:endParaRPr lang="en-US" dirty="0"/>
          </a:p>
        </p:txBody>
      </p:sp>
      <p:sp>
        <p:nvSpPr>
          <p:cNvPr id="4" name="标题 3">
            <a:extLst>
              <a:ext uri="{FF2B5EF4-FFF2-40B4-BE49-F238E27FC236}">
                <a16:creationId xmlns:a16="http://schemas.microsoft.com/office/drawing/2014/main" id="{5AF231B1-F06C-4522-81D1-2C01E19B2CA1}"/>
              </a:ext>
            </a:extLst>
          </p:cNvPr>
          <p:cNvSpPr>
            <a:spLocks noGrp="1"/>
          </p:cNvSpPr>
          <p:nvPr>
            <p:ph type="title"/>
          </p:nvPr>
        </p:nvSpPr>
        <p:spPr>
          <a:xfrm>
            <a:off x="373064" y="126355"/>
            <a:ext cx="11264754" cy="428678"/>
          </a:xfrm>
        </p:spPr>
        <p:txBody>
          <a:bodyPr/>
          <a:lstStyle/>
          <a:p>
            <a:r>
              <a:rPr lang="zh-CN" altLang="en-US" b="1" kern="0" dirty="0">
                <a:solidFill>
                  <a:srgbClr val="FF8000"/>
                </a:solidFill>
                <a:latin typeface="微软雅黑" pitchFamily="34" charset="-122"/>
                <a:ea typeface="微软雅黑" pitchFamily="34" charset="-122"/>
                <a:cs typeface="Calibri" pitchFamily="34" charset="0"/>
              </a:rPr>
              <a:t>布莱克法律大辞典第十一版</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首页</a:t>
            </a:r>
            <a:r>
              <a:rPr lang="en-US" altLang="zh-CN" b="1" dirty="0">
                <a:latin typeface="微软雅黑" panose="020B0503020204020204" pitchFamily="34" charset="-122"/>
                <a:ea typeface="微软雅黑" panose="020B0503020204020204" pitchFamily="34" charset="-122"/>
              </a:rPr>
              <a:t>-</a:t>
            </a:r>
            <a:r>
              <a:rPr lang="en-US" b="1" dirty="0">
                <a:latin typeface="微软雅黑" panose="020B0503020204020204" pitchFamily="34" charset="-122"/>
                <a:ea typeface="微软雅黑" panose="020B0503020204020204" pitchFamily="34" charset="-122"/>
              </a:rPr>
              <a:t>Secondary Sources/Cases/Statues</a:t>
            </a:r>
            <a:r>
              <a:rPr lang="en-US" altLang="zh-CN" b="1" dirty="0">
                <a:latin typeface="微软雅黑" panose="020B0503020204020204" pitchFamily="34" charset="-122"/>
                <a:ea typeface="微软雅黑" panose="020B0503020204020204" pitchFamily="34" charset="-122"/>
              </a:rPr>
              <a:t>-Black's Law Dictionary )</a:t>
            </a:r>
            <a:br>
              <a:rPr lang="en-US" altLang="zh-CN" kern="0" dirty="0">
                <a:solidFill>
                  <a:srgbClr val="FF8000"/>
                </a:solidFill>
                <a:latin typeface="微软雅黑" pitchFamily="34" charset="-122"/>
                <a:ea typeface="微软雅黑" pitchFamily="34" charset="-122"/>
                <a:cs typeface="Calibri" pitchFamily="34" charset="0"/>
              </a:rPr>
            </a:br>
            <a:endParaRPr lang="en-US" b="1" dirty="0">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087105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E57DD1-DE27-4D52-AA8A-5424FD4A4B5B}"/>
              </a:ext>
            </a:extLst>
          </p:cNvPr>
          <p:cNvPicPr>
            <a:picLocks noChangeAspect="1"/>
          </p:cNvPicPr>
          <p:nvPr/>
        </p:nvPicPr>
        <p:blipFill>
          <a:blip r:embed="rId2"/>
          <a:stretch>
            <a:fillRect/>
          </a:stretch>
        </p:blipFill>
        <p:spPr>
          <a:xfrm>
            <a:off x="79900" y="966755"/>
            <a:ext cx="10866051" cy="5786420"/>
          </a:xfrm>
          <a:prstGeom prst="rect">
            <a:avLst/>
          </a:prstGeom>
        </p:spPr>
      </p:pic>
      <p:sp>
        <p:nvSpPr>
          <p:cNvPr id="2" name="灯片编号占位符 1">
            <a:extLst>
              <a:ext uri="{FF2B5EF4-FFF2-40B4-BE49-F238E27FC236}">
                <a16:creationId xmlns:a16="http://schemas.microsoft.com/office/drawing/2014/main" id="{4E4ED328-55C2-47C6-A14D-DA96B0BF9F69}"/>
              </a:ext>
            </a:extLst>
          </p:cNvPr>
          <p:cNvSpPr>
            <a:spLocks noGrp="1"/>
          </p:cNvSpPr>
          <p:nvPr>
            <p:ph type="sldNum" sz="quarter" idx="12"/>
          </p:nvPr>
        </p:nvSpPr>
        <p:spPr/>
        <p:txBody>
          <a:bodyPr/>
          <a:lstStyle/>
          <a:p>
            <a:fld id="{0A655226-6E4F-8847-85CD-AF95F3D3F39A}" type="slidenum">
              <a:rPr lang="en-US" smtClean="0"/>
              <a:pPr/>
              <a:t>35</a:t>
            </a:fld>
            <a:endParaRPr lang="en-US" dirty="0"/>
          </a:p>
        </p:txBody>
      </p:sp>
      <p:sp>
        <p:nvSpPr>
          <p:cNvPr id="4" name="标题 3">
            <a:extLst>
              <a:ext uri="{FF2B5EF4-FFF2-40B4-BE49-F238E27FC236}">
                <a16:creationId xmlns:a16="http://schemas.microsoft.com/office/drawing/2014/main" id="{DAA8D4CD-4068-47BE-BCF6-CFEA259AACA3}"/>
              </a:ext>
            </a:extLst>
          </p:cNvPr>
          <p:cNvSpPr>
            <a:spLocks noGrp="1"/>
          </p:cNvSpPr>
          <p:nvPr>
            <p:ph type="title"/>
          </p:nvPr>
        </p:nvSpPr>
        <p:spPr>
          <a:xfrm>
            <a:off x="373063" y="197041"/>
            <a:ext cx="11403300" cy="428678"/>
          </a:xfrm>
        </p:spPr>
        <p:txBody>
          <a:bodyPr/>
          <a:lstStyle/>
          <a:p>
            <a:r>
              <a:rPr lang="zh-CN" altLang="en-US" b="1" kern="0" dirty="0">
                <a:solidFill>
                  <a:srgbClr val="FF8000"/>
                </a:solidFill>
                <a:latin typeface="微软雅黑" pitchFamily="34" charset="-122"/>
                <a:ea typeface="微软雅黑" pitchFamily="34" charset="-122"/>
                <a:cs typeface="Calibri" pitchFamily="34" charset="0"/>
              </a:rPr>
              <a:t>美国法律百科全书</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首页 </a:t>
            </a:r>
            <a:r>
              <a:rPr lang="en-US" altLang="zh-CN" b="1" dirty="0">
                <a:latin typeface="微软雅黑" panose="020B0503020204020204" pitchFamily="34" charset="-122"/>
                <a:ea typeface="微软雅黑" panose="020B0503020204020204" pitchFamily="34" charset="-122"/>
              </a:rPr>
              <a:t>- </a:t>
            </a:r>
            <a:r>
              <a:rPr lang="en-US" b="1" dirty="0">
                <a:latin typeface="微软雅黑" panose="020B0503020204020204" pitchFamily="34" charset="-122"/>
                <a:ea typeface="微软雅黑" panose="020B0503020204020204" pitchFamily="34" charset="-122"/>
              </a:rPr>
              <a:t>Secondary Sources </a:t>
            </a:r>
            <a:r>
              <a:rPr lang="en-US" altLang="zh-CN" b="1" dirty="0">
                <a:latin typeface="微软雅黑" panose="020B0503020204020204" pitchFamily="34" charset="-122"/>
                <a:ea typeface="微软雅黑" panose="020B0503020204020204" pitchFamily="34" charset="-122"/>
              </a:rPr>
              <a:t>- Jurisprudence &amp; Encyclopedias)</a:t>
            </a:r>
            <a:br>
              <a:rPr lang="en-US" altLang="zh-CN" kern="0" dirty="0">
                <a:solidFill>
                  <a:srgbClr val="FF8000"/>
                </a:solidFill>
                <a:latin typeface="微软雅黑" pitchFamily="34" charset="-122"/>
                <a:ea typeface="微软雅黑" pitchFamily="34" charset="-122"/>
                <a:cs typeface="Calibri" pitchFamily="34" charset="0"/>
              </a:rPr>
            </a:br>
            <a:endParaRPr lang="en-US" b="1" kern="0" dirty="0">
              <a:solidFill>
                <a:srgbClr val="FF8000"/>
              </a:solidFill>
              <a:latin typeface="微软雅黑" pitchFamily="34" charset="-122"/>
              <a:ea typeface="微软雅黑" pitchFamily="34" charset="-122"/>
              <a:cs typeface="Calibri" pitchFamily="34" charset="0"/>
            </a:endParaRPr>
          </a:p>
        </p:txBody>
      </p:sp>
      <p:sp>
        <p:nvSpPr>
          <p:cNvPr id="8" name="矩形: 圆角 7">
            <a:extLst>
              <a:ext uri="{FF2B5EF4-FFF2-40B4-BE49-F238E27FC236}">
                <a16:creationId xmlns:a16="http://schemas.microsoft.com/office/drawing/2014/main" id="{C553D48E-D94F-4230-8B1C-D9D68E3B4F0A}"/>
              </a:ext>
            </a:extLst>
          </p:cNvPr>
          <p:cNvSpPr/>
          <p:nvPr/>
        </p:nvSpPr>
        <p:spPr>
          <a:xfrm>
            <a:off x="3848361" y="3289755"/>
            <a:ext cx="1611406" cy="270192"/>
          </a:xfrm>
          <a:prstGeom prst="round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423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FBB963-55AF-4FB7-BA46-E2527673D22E}"/>
              </a:ext>
            </a:extLst>
          </p:cNvPr>
          <p:cNvPicPr>
            <a:picLocks noChangeAspect="1"/>
          </p:cNvPicPr>
          <p:nvPr/>
        </p:nvPicPr>
        <p:blipFill>
          <a:blip r:embed="rId2"/>
          <a:stretch>
            <a:fillRect/>
          </a:stretch>
        </p:blipFill>
        <p:spPr>
          <a:xfrm>
            <a:off x="115409" y="555033"/>
            <a:ext cx="11429066" cy="6241756"/>
          </a:xfrm>
          <a:prstGeom prst="rect">
            <a:avLst/>
          </a:prstGeom>
        </p:spPr>
      </p:pic>
      <p:sp>
        <p:nvSpPr>
          <p:cNvPr id="2" name="灯片编号占位符 1">
            <a:extLst>
              <a:ext uri="{FF2B5EF4-FFF2-40B4-BE49-F238E27FC236}">
                <a16:creationId xmlns:a16="http://schemas.microsoft.com/office/drawing/2014/main" id="{6DF138B2-CE13-4FE6-961F-43C8F1D464FB}"/>
              </a:ext>
            </a:extLst>
          </p:cNvPr>
          <p:cNvSpPr>
            <a:spLocks noGrp="1"/>
          </p:cNvSpPr>
          <p:nvPr>
            <p:ph type="sldNum" sz="quarter" idx="12"/>
          </p:nvPr>
        </p:nvSpPr>
        <p:spPr/>
        <p:txBody>
          <a:bodyPr/>
          <a:lstStyle/>
          <a:p>
            <a:fld id="{0A655226-6E4F-8847-85CD-AF95F3D3F39A}" type="slidenum">
              <a:rPr lang="en-US" smtClean="0"/>
              <a:pPr/>
              <a:t>36</a:t>
            </a:fld>
            <a:endParaRPr lang="en-US" dirty="0"/>
          </a:p>
        </p:txBody>
      </p:sp>
      <p:sp>
        <p:nvSpPr>
          <p:cNvPr id="4" name="标题 3">
            <a:extLst>
              <a:ext uri="{FF2B5EF4-FFF2-40B4-BE49-F238E27FC236}">
                <a16:creationId xmlns:a16="http://schemas.microsoft.com/office/drawing/2014/main" id="{5AF231B1-F06C-4522-81D1-2C01E19B2CA1}"/>
              </a:ext>
            </a:extLst>
          </p:cNvPr>
          <p:cNvSpPr>
            <a:spLocks noGrp="1"/>
          </p:cNvSpPr>
          <p:nvPr>
            <p:ph type="title"/>
          </p:nvPr>
        </p:nvSpPr>
        <p:spPr>
          <a:xfrm>
            <a:off x="373064" y="126355"/>
            <a:ext cx="10291762" cy="428678"/>
          </a:xfrm>
        </p:spPr>
        <p:txBody>
          <a:bodyPr/>
          <a:lstStyle/>
          <a:p>
            <a:r>
              <a:rPr lang="zh-CN" altLang="en-US" b="1" dirty="0">
                <a:latin typeface="微软雅黑" panose="020B0503020204020204" pitchFamily="34" charset="-122"/>
                <a:ea typeface="微软雅黑" panose="020B0503020204020204" pitchFamily="34" charset="-122"/>
                <a:cs typeface="+mn-cs"/>
              </a:rPr>
              <a:t>美国判例库</a:t>
            </a:r>
            <a:r>
              <a:rPr lang="en-US" altLang="zh-CN" b="1" dirty="0">
                <a:latin typeface="微软雅黑" panose="020B0503020204020204" pitchFamily="34" charset="-122"/>
                <a:ea typeface="微软雅黑" panose="020B0503020204020204" pitchFamily="34" charset="-122"/>
                <a:cs typeface="+mn-cs"/>
              </a:rPr>
              <a:t>(</a:t>
            </a:r>
            <a:r>
              <a:rPr lang="zh-CN" altLang="en-US" b="1" dirty="0">
                <a:latin typeface="微软雅黑" panose="020B0503020204020204" pitchFamily="34" charset="-122"/>
                <a:ea typeface="微软雅黑" panose="020B0503020204020204" pitchFamily="34" charset="-122"/>
                <a:cs typeface="+mn-cs"/>
              </a:rPr>
              <a:t>首页</a:t>
            </a:r>
            <a:r>
              <a:rPr lang="en-US" altLang="zh-CN" b="1" dirty="0">
                <a:latin typeface="微软雅黑" panose="020B0503020204020204" pitchFamily="34" charset="-122"/>
                <a:ea typeface="微软雅黑" panose="020B0503020204020204" pitchFamily="34" charset="-122"/>
                <a:cs typeface="+mn-cs"/>
              </a:rPr>
              <a:t>-Cases)</a:t>
            </a:r>
            <a:endParaRPr lang="en-US" b="1" dirty="0">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32933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92DFA2-723E-4EC8-A1CD-B1F355CF9929}"/>
              </a:ext>
            </a:extLst>
          </p:cNvPr>
          <p:cNvPicPr>
            <a:picLocks noChangeAspect="1"/>
          </p:cNvPicPr>
          <p:nvPr/>
        </p:nvPicPr>
        <p:blipFill>
          <a:blip r:embed="rId2"/>
          <a:stretch>
            <a:fillRect/>
          </a:stretch>
        </p:blipFill>
        <p:spPr>
          <a:xfrm>
            <a:off x="-1" y="1022526"/>
            <a:ext cx="12188825" cy="4812947"/>
          </a:xfrm>
          <a:prstGeom prst="rect">
            <a:avLst/>
          </a:prstGeom>
        </p:spPr>
      </p:pic>
      <p:sp>
        <p:nvSpPr>
          <p:cNvPr id="2" name="灯片编号占位符 1">
            <a:extLst>
              <a:ext uri="{FF2B5EF4-FFF2-40B4-BE49-F238E27FC236}">
                <a16:creationId xmlns:a16="http://schemas.microsoft.com/office/drawing/2014/main" id="{6DF138B2-CE13-4FE6-961F-43C8F1D464FB}"/>
              </a:ext>
            </a:extLst>
          </p:cNvPr>
          <p:cNvSpPr>
            <a:spLocks noGrp="1"/>
          </p:cNvSpPr>
          <p:nvPr>
            <p:ph type="sldNum" sz="quarter" idx="12"/>
          </p:nvPr>
        </p:nvSpPr>
        <p:spPr/>
        <p:txBody>
          <a:bodyPr/>
          <a:lstStyle/>
          <a:p>
            <a:fld id="{0A655226-6E4F-8847-85CD-AF95F3D3F39A}" type="slidenum">
              <a:rPr lang="en-US" smtClean="0"/>
              <a:pPr/>
              <a:t>37</a:t>
            </a:fld>
            <a:endParaRPr lang="en-US" dirty="0"/>
          </a:p>
        </p:txBody>
      </p:sp>
      <p:sp>
        <p:nvSpPr>
          <p:cNvPr id="4" name="标题 3">
            <a:extLst>
              <a:ext uri="{FF2B5EF4-FFF2-40B4-BE49-F238E27FC236}">
                <a16:creationId xmlns:a16="http://schemas.microsoft.com/office/drawing/2014/main" id="{5AF231B1-F06C-4522-81D1-2C01E19B2CA1}"/>
              </a:ext>
            </a:extLst>
          </p:cNvPr>
          <p:cNvSpPr>
            <a:spLocks noGrp="1"/>
          </p:cNvSpPr>
          <p:nvPr>
            <p:ph type="title"/>
          </p:nvPr>
        </p:nvSpPr>
        <p:spPr>
          <a:xfrm>
            <a:off x="373064" y="126355"/>
            <a:ext cx="10291762" cy="428678"/>
          </a:xfrm>
        </p:spPr>
        <p:txBody>
          <a:bodyPr/>
          <a:lstStyle/>
          <a:p>
            <a:r>
              <a:rPr lang="zh-CN" altLang="en-US" b="1" dirty="0">
                <a:latin typeface="微软雅黑" panose="020B0503020204020204" pitchFamily="34" charset="-122"/>
                <a:ea typeface="微软雅黑" panose="020B0503020204020204" pitchFamily="34" charset="-122"/>
                <a:cs typeface="+mn-cs"/>
              </a:rPr>
              <a:t>美国之外其他法域的判例库</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首页</a:t>
            </a:r>
            <a:r>
              <a:rPr lang="en-US" altLang="zh-CN" b="1" dirty="0">
                <a:latin typeface="微软雅黑" panose="020B0503020204020204" pitchFamily="34" charset="-122"/>
                <a:ea typeface="微软雅黑" panose="020B0503020204020204" pitchFamily="34" charset="-122"/>
              </a:rPr>
              <a:t>-International Materials-Cases)</a:t>
            </a:r>
            <a:endParaRPr lang="en-US" b="1" dirty="0">
              <a:latin typeface="微软雅黑" panose="020B0503020204020204" pitchFamily="34" charset="-122"/>
              <a:ea typeface="微软雅黑" panose="020B0503020204020204" pitchFamily="34" charset="-122"/>
              <a:cs typeface="+mn-cs"/>
            </a:endParaRPr>
          </a:p>
        </p:txBody>
      </p:sp>
      <p:sp>
        <p:nvSpPr>
          <p:cNvPr id="8" name="矩形: 圆角 7">
            <a:extLst>
              <a:ext uri="{FF2B5EF4-FFF2-40B4-BE49-F238E27FC236}">
                <a16:creationId xmlns:a16="http://schemas.microsoft.com/office/drawing/2014/main" id="{37C711B6-98A4-409D-BD0D-ACED60631961}"/>
              </a:ext>
            </a:extLst>
          </p:cNvPr>
          <p:cNvSpPr/>
          <p:nvPr/>
        </p:nvSpPr>
        <p:spPr>
          <a:xfrm>
            <a:off x="6374298" y="3235036"/>
            <a:ext cx="2150865" cy="1087583"/>
          </a:xfrm>
          <a:prstGeom prst="round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rgbClr val="FF8000"/>
                </a:solidFill>
              </a:rPr>
              <a:t>共有</a:t>
            </a:r>
            <a:r>
              <a:rPr lang="en-US" altLang="zh-CN" b="1" dirty="0">
                <a:solidFill>
                  <a:srgbClr val="FF8000"/>
                </a:solidFill>
              </a:rPr>
              <a:t>6</a:t>
            </a:r>
            <a:r>
              <a:rPr lang="zh-CN" altLang="en-US" b="1" dirty="0">
                <a:solidFill>
                  <a:srgbClr val="FF8000"/>
                </a:solidFill>
              </a:rPr>
              <a:t>个国家或地区的判例</a:t>
            </a:r>
            <a:endParaRPr lang="en-US" b="1" dirty="0">
              <a:solidFill>
                <a:srgbClr val="FF8000"/>
              </a:solidFill>
            </a:endParaRPr>
          </a:p>
        </p:txBody>
      </p:sp>
    </p:spTree>
    <p:extLst>
      <p:ext uri="{BB962C8B-B14F-4D97-AF65-F5344CB8AC3E}">
        <p14:creationId xmlns:p14="http://schemas.microsoft.com/office/powerpoint/2010/main" val="905479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DF138B2-CE13-4FE6-961F-43C8F1D464FB}"/>
              </a:ext>
            </a:extLst>
          </p:cNvPr>
          <p:cNvSpPr>
            <a:spLocks noGrp="1"/>
          </p:cNvSpPr>
          <p:nvPr>
            <p:ph type="sldNum" sz="quarter" idx="12"/>
          </p:nvPr>
        </p:nvSpPr>
        <p:spPr/>
        <p:txBody>
          <a:bodyPr/>
          <a:lstStyle/>
          <a:p>
            <a:fld id="{0A655226-6E4F-8847-85CD-AF95F3D3F39A}" type="slidenum">
              <a:rPr lang="en-US" smtClean="0"/>
              <a:pPr/>
              <a:t>38</a:t>
            </a:fld>
            <a:endParaRPr lang="en-US" dirty="0"/>
          </a:p>
        </p:txBody>
      </p:sp>
      <p:sp>
        <p:nvSpPr>
          <p:cNvPr id="4" name="标题 3">
            <a:extLst>
              <a:ext uri="{FF2B5EF4-FFF2-40B4-BE49-F238E27FC236}">
                <a16:creationId xmlns:a16="http://schemas.microsoft.com/office/drawing/2014/main" id="{5AF231B1-F06C-4522-81D1-2C01E19B2CA1}"/>
              </a:ext>
            </a:extLst>
          </p:cNvPr>
          <p:cNvSpPr>
            <a:spLocks noGrp="1"/>
          </p:cNvSpPr>
          <p:nvPr>
            <p:ph type="title"/>
          </p:nvPr>
        </p:nvSpPr>
        <p:spPr>
          <a:xfrm>
            <a:off x="373064" y="126355"/>
            <a:ext cx="10291762" cy="428678"/>
          </a:xfrm>
        </p:spPr>
        <p:txBody>
          <a:bodyPr/>
          <a:lstStyle/>
          <a:p>
            <a:r>
              <a:rPr lang="zh-CN" altLang="en-US" b="1" dirty="0">
                <a:latin typeface="微软雅黑" panose="020B0503020204020204" pitchFamily="34" charset="-122"/>
                <a:ea typeface="微软雅黑" panose="020B0503020204020204" pitchFamily="34" charset="-122"/>
                <a:cs typeface="+mn-cs"/>
              </a:rPr>
              <a:t>美国法规库</a:t>
            </a:r>
            <a:r>
              <a:rPr lang="en-US" altLang="zh-CN" b="1" dirty="0">
                <a:latin typeface="微软雅黑" panose="020B0503020204020204" pitchFamily="34" charset="-122"/>
                <a:ea typeface="微软雅黑" panose="020B0503020204020204" pitchFamily="34" charset="-122"/>
                <a:cs typeface="+mn-cs"/>
              </a:rPr>
              <a:t>(</a:t>
            </a:r>
            <a:r>
              <a:rPr lang="zh-CN" altLang="en-US" b="1" dirty="0">
                <a:latin typeface="微软雅黑" panose="020B0503020204020204" pitchFamily="34" charset="-122"/>
                <a:ea typeface="微软雅黑" panose="020B0503020204020204" pitchFamily="34" charset="-122"/>
                <a:cs typeface="+mn-cs"/>
              </a:rPr>
              <a:t>首页</a:t>
            </a:r>
            <a:r>
              <a:rPr lang="en-US" altLang="zh-CN" b="1" dirty="0">
                <a:latin typeface="微软雅黑" panose="020B0503020204020204" pitchFamily="34" charset="-122"/>
                <a:ea typeface="微软雅黑" panose="020B0503020204020204" pitchFamily="34" charset="-122"/>
                <a:cs typeface="+mn-cs"/>
              </a:rPr>
              <a:t>-Statutes &amp; Court Rules)</a:t>
            </a:r>
            <a:endParaRPr lang="en-US" b="1" dirty="0">
              <a:latin typeface="微软雅黑" panose="020B0503020204020204" pitchFamily="34" charset="-122"/>
              <a:ea typeface="微软雅黑" panose="020B0503020204020204" pitchFamily="34" charset="-122"/>
              <a:cs typeface="+mn-cs"/>
            </a:endParaRPr>
          </a:p>
        </p:txBody>
      </p:sp>
      <p:pic>
        <p:nvPicPr>
          <p:cNvPr id="3" name="Picture 2">
            <a:extLst>
              <a:ext uri="{FF2B5EF4-FFF2-40B4-BE49-F238E27FC236}">
                <a16:creationId xmlns:a16="http://schemas.microsoft.com/office/drawing/2014/main" id="{2AA76F4C-2973-4D5C-8AED-FA2751A165BD}"/>
              </a:ext>
            </a:extLst>
          </p:cNvPr>
          <p:cNvPicPr>
            <a:picLocks noChangeAspect="1"/>
          </p:cNvPicPr>
          <p:nvPr/>
        </p:nvPicPr>
        <p:blipFill>
          <a:blip r:embed="rId2"/>
          <a:stretch>
            <a:fillRect/>
          </a:stretch>
        </p:blipFill>
        <p:spPr>
          <a:xfrm>
            <a:off x="97455" y="597996"/>
            <a:ext cx="11718307" cy="5955205"/>
          </a:xfrm>
          <a:prstGeom prst="rect">
            <a:avLst/>
          </a:prstGeom>
        </p:spPr>
      </p:pic>
    </p:spTree>
    <p:extLst>
      <p:ext uri="{BB962C8B-B14F-4D97-AF65-F5344CB8AC3E}">
        <p14:creationId xmlns:p14="http://schemas.microsoft.com/office/powerpoint/2010/main" val="2930060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FE43C-C049-4B50-880D-CB1DE71AC211}"/>
              </a:ext>
            </a:extLst>
          </p:cNvPr>
          <p:cNvPicPr>
            <a:picLocks noChangeAspect="1"/>
          </p:cNvPicPr>
          <p:nvPr/>
        </p:nvPicPr>
        <p:blipFill>
          <a:blip r:embed="rId2"/>
          <a:stretch>
            <a:fillRect/>
          </a:stretch>
        </p:blipFill>
        <p:spPr>
          <a:xfrm>
            <a:off x="-1" y="987496"/>
            <a:ext cx="12188825" cy="4883008"/>
          </a:xfrm>
          <a:prstGeom prst="rect">
            <a:avLst/>
          </a:prstGeom>
        </p:spPr>
      </p:pic>
      <p:sp>
        <p:nvSpPr>
          <p:cNvPr id="2" name="灯片编号占位符 1">
            <a:extLst>
              <a:ext uri="{FF2B5EF4-FFF2-40B4-BE49-F238E27FC236}">
                <a16:creationId xmlns:a16="http://schemas.microsoft.com/office/drawing/2014/main" id="{6DF138B2-CE13-4FE6-961F-43C8F1D464FB}"/>
              </a:ext>
            </a:extLst>
          </p:cNvPr>
          <p:cNvSpPr>
            <a:spLocks noGrp="1"/>
          </p:cNvSpPr>
          <p:nvPr>
            <p:ph type="sldNum" sz="quarter" idx="12"/>
          </p:nvPr>
        </p:nvSpPr>
        <p:spPr/>
        <p:txBody>
          <a:bodyPr/>
          <a:lstStyle/>
          <a:p>
            <a:fld id="{0A655226-6E4F-8847-85CD-AF95F3D3F39A}" type="slidenum">
              <a:rPr lang="en-US" smtClean="0"/>
              <a:pPr/>
              <a:t>39</a:t>
            </a:fld>
            <a:endParaRPr lang="en-US" dirty="0"/>
          </a:p>
        </p:txBody>
      </p:sp>
      <p:sp>
        <p:nvSpPr>
          <p:cNvPr id="4" name="标题 3">
            <a:extLst>
              <a:ext uri="{FF2B5EF4-FFF2-40B4-BE49-F238E27FC236}">
                <a16:creationId xmlns:a16="http://schemas.microsoft.com/office/drawing/2014/main" id="{5AF231B1-F06C-4522-81D1-2C01E19B2CA1}"/>
              </a:ext>
            </a:extLst>
          </p:cNvPr>
          <p:cNvSpPr>
            <a:spLocks noGrp="1"/>
          </p:cNvSpPr>
          <p:nvPr>
            <p:ph type="title"/>
          </p:nvPr>
        </p:nvSpPr>
        <p:spPr>
          <a:xfrm>
            <a:off x="373064" y="126355"/>
            <a:ext cx="10291762" cy="428678"/>
          </a:xfrm>
        </p:spPr>
        <p:txBody>
          <a:bodyPr/>
          <a:lstStyle/>
          <a:p>
            <a:r>
              <a:rPr lang="zh-CN" altLang="en-US" b="1" dirty="0">
                <a:latin typeface="微软雅黑" panose="020B0503020204020204" pitchFamily="34" charset="-122"/>
                <a:ea typeface="微软雅黑" panose="020B0503020204020204" pitchFamily="34" charset="-122"/>
                <a:cs typeface="+mn-cs"/>
              </a:rPr>
              <a:t>美国之外其他法域的法规库</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首页</a:t>
            </a:r>
            <a:r>
              <a:rPr lang="en-US" altLang="zh-CN" b="1" dirty="0">
                <a:latin typeface="微软雅黑" panose="020B0503020204020204" pitchFamily="34" charset="-122"/>
                <a:ea typeface="微软雅黑" panose="020B0503020204020204" pitchFamily="34" charset="-122"/>
              </a:rPr>
              <a:t>-International Materials-Legislation)</a:t>
            </a:r>
            <a:endParaRPr lang="en-US" b="1" dirty="0">
              <a:latin typeface="微软雅黑" panose="020B0503020204020204" pitchFamily="34" charset="-122"/>
              <a:ea typeface="微软雅黑" panose="020B0503020204020204" pitchFamily="34" charset="-122"/>
              <a:cs typeface="+mn-cs"/>
            </a:endParaRPr>
          </a:p>
        </p:txBody>
      </p:sp>
      <p:sp>
        <p:nvSpPr>
          <p:cNvPr id="8" name="矩形: 圆角 7">
            <a:extLst>
              <a:ext uri="{FF2B5EF4-FFF2-40B4-BE49-F238E27FC236}">
                <a16:creationId xmlns:a16="http://schemas.microsoft.com/office/drawing/2014/main" id="{3D56FFBE-348B-4C09-A669-AF947A452777}"/>
              </a:ext>
            </a:extLst>
          </p:cNvPr>
          <p:cNvSpPr/>
          <p:nvPr/>
        </p:nvSpPr>
        <p:spPr>
          <a:xfrm>
            <a:off x="6374298" y="3235036"/>
            <a:ext cx="2150865" cy="1087583"/>
          </a:xfrm>
          <a:prstGeom prst="round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rgbClr val="FF8000"/>
                </a:solidFill>
              </a:rPr>
              <a:t>共有个</a:t>
            </a:r>
            <a:r>
              <a:rPr lang="en-US" altLang="zh-CN" b="1" dirty="0">
                <a:solidFill>
                  <a:srgbClr val="FF8000"/>
                </a:solidFill>
              </a:rPr>
              <a:t>8</a:t>
            </a:r>
            <a:r>
              <a:rPr lang="zh-CN" altLang="en-US" b="1" dirty="0">
                <a:solidFill>
                  <a:srgbClr val="FF8000"/>
                </a:solidFill>
              </a:rPr>
              <a:t>国家或地区的法规</a:t>
            </a:r>
            <a:endParaRPr lang="en-US" b="1" dirty="0">
              <a:solidFill>
                <a:srgbClr val="FF8000"/>
              </a:solidFill>
            </a:endParaRPr>
          </a:p>
        </p:txBody>
      </p:sp>
    </p:spTree>
    <p:extLst>
      <p:ext uri="{BB962C8B-B14F-4D97-AF65-F5344CB8AC3E}">
        <p14:creationId xmlns:p14="http://schemas.microsoft.com/office/powerpoint/2010/main" val="3550681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0"/>
          <p:cNvSpPr>
            <a:spLocks noChangeArrowheads="1"/>
          </p:cNvSpPr>
          <p:nvPr/>
        </p:nvSpPr>
        <p:spPr bwMode="auto">
          <a:xfrm>
            <a:off x="1102497" y="1196975"/>
            <a:ext cx="10079057" cy="215900"/>
          </a:xfrm>
          <a:prstGeom prst="rect">
            <a:avLst/>
          </a:prstGeom>
          <a:solidFill>
            <a:schemeClr val="bg1"/>
          </a:solidFill>
          <a:ln w="9525">
            <a:noFill/>
            <a:miter lim="800000"/>
            <a:headEnd/>
            <a:tailEnd/>
          </a:ln>
        </p:spPr>
        <p:txBody>
          <a:bodyPr lIns="0" tIns="0" rIns="182880" bIns="0"/>
          <a:lstStyle/>
          <a:p>
            <a:pPr>
              <a:spcBef>
                <a:spcPct val="50000"/>
              </a:spcBef>
            </a:pPr>
            <a:endParaRPr lang="en-US" altLang="zh-CN" sz="2400"/>
          </a:p>
        </p:txBody>
      </p:sp>
      <p:pic>
        <p:nvPicPr>
          <p:cNvPr id="8195" name="Picture 10"/>
          <p:cNvPicPr>
            <a:picLocks noChangeAspect="1"/>
          </p:cNvPicPr>
          <p:nvPr/>
        </p:nvPicPr>
        <p:blipFill>
          <a:blip r:embed="rId4" cstate="print"/>
          <a:srcRect/>
          <a:stretch>
            <a:fillRect/>
          </a:stretch>
        </p:blipFill>
        <p:spPr bwMode="auto">
          <a:xfrm>
            <a:off x="1487631" y="3068639"/>
            <a:ext cx="8542757" cy="2808287"/>
          </a:xfrm>
          <a:prstGeom prst="rect">
            <a:avLst/>
          </a:prstGeom>
          <a:noFill/>
          <a:ln w="9525">
            <a:noFill/>
            <a:miter lim="800000"/>
            <a:headEnd/>
            <a:tailEnd/>
          </a:ln>
        </p:spPr>
      </p:pic>
      <p:sp>
        <p:nvSpPr>
          <p:cNvPr id="29" name="TextBox 28"/>
          <p:cNvSpPr txBox="1"/>
          <p:nvPr/>
        </p:nvSpPr>
        <p:spPr>
          <a:xfrm>
            <a:off x="814705" y="404814"/>
            <a:ext cx="8157624" cy="2246769"/>
          </a:xfrm>
          <a:prstGeom prst="rect">
            <a:avLst/>
          </a:prstGeom>
          <a:solidFill>
            <a:schemeClr val="bg1"/>
          </a:solidFill>
          <a:ln>
            <a:solidFill>
              <a:schemeClr val="tx2"/>
            </a:solidFill>
          </a:ln>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en-US" altLang="zh-CN" sz="1400" kern="0" dirty="0">
                <a:solidFill>
                  <a:srgbClr val="FF8000"/>
                </a:solidFill>
                <a:latin typeface="微软雅黑" pitchFamily="34" charset="-122"/>
                <a:ea typeface="微软雅黑" pitchFamily="34" charset="-122"/>
                <a:cs typeface="Calibri" pitchFamily="34" charset="0"/>
              </a:rPr>
              <a:t>Key Number System – West</a:t>
            </a:r>
            <a:r>
              <a:rPr lang="zh-CN" altLang="en-US" sz="1400" kern="0" dirty="0">
                <a:solidFill>
                  <a:srgbClr val="FF8000"/>
                </a:solidFill>
                <a:latin typeface="微软雅黑" pitchFamily="34" charset="-122"/>
                <a:ea typeface="微软雅黑" pitchFamily="34" charset="-122"/>
                <a:cs typeface="Calibri" pitchFamily="34" charset="0"/>
              </a:rPr>
              <a:t>钥匙码系统是最令人推崇的美国法律分类系统，其将某一案例与美国所有法律中的相关内容相连接</a:t>
            </a:r>
            <a:r>
              <a:rPr lang="en-US" altLang="zh-CN" sz="1400" kern="0" dirty="0">
                <a:solidFill>
                  <a:srgbClr val="FF8000"/>
                </a:solidFill>
                <a:latin typeface="微软雅黑" pitchFamily="34" charset="-122"/>
                <a:ea typeface="微软雅黑" pitchFamily="34" charset="-122"/>
                <a:cs typeface="Calibri" pitchFamily="34" charset="0"/>
              </a:rPr>
              <a:t>-</a:t>
            </a:r>
            <a:r>
              <a:rPr lang="zh-CN" altLang="en-US" sz="1400" kern="0" dirty="0">
                <a:solidFill>
                  <a:srgbClr val="FF8000"/>
                </a:solidFill>
                <a:latin typeface="微软雅黑" pitchFamily="34" charset="-122"/>
                <a:ea typeface="微软雅黑" pitchFamily="34" charset="-122"/>
                <a:cs typeface="Calibri" pitchFamily="34" charset="0"/>
              </a:rPr>
              <a:t>我们核心的知识产权资产。</a:t>
            </a:r>
            <a:endParaRPr lang="en-US" altLang="zh-CN" sz="1400" kern="0" dirty="0">
              <a:solidFill>
                <a:srgbClr val="FF8000"/>
              </a:solidFill>
              <a:latin typeface="微软雅黑" pitchFamily="34" charset="-122"/>
              <a:ea typeface="微软雅黑" pitchFamily="34" charset="-122"/>
              <a:cs typeface="Calibri" pitchFamily="34" charset="0"/>
            </a:endParaRPr>
          </a:p>
          <a:p>
            <a:pPr eaLnBrk="1" fontAlgn="auto" hangingPunct="1">
              <a:spcBef>
                <a:spcPts val="0"/>
              </a:spcBef>
              <a:spcAft>
                <a:spcPts val="0"/>
              </a:spcAft>
              <a:defRPr/>
            </a:pPr>
            <a:endParaRPr lang="en-US" altLang="zh-CN" sz="1400" kern="0" dirty="0">
              <a:solidFill>
                <a:srgbClr val="FF8000"/>
              </a:solidFill>
              <a:latin typeface="微软雅黑" pitchFamily="34" charset="-122"/>
              <a:ea typeface="微软雅黑" pitchFamily="34" charset="-122"/>
              <a:cs typeface="Calibri" pitchFamily="34" charset="0"/>
            </a:endParaRPr>
          </a:p>
          <a:p>
            <a:pPr eaLnBrk="1" fontAlgn="auto" hangingPunct="1">
              <a:spcBef>
                <a:spcPts val="0"/>
              </a:spcBef>
              <a:spcAft>
                <a:spcPts val="0"/>
              </a:spcAft>
              <a:defRPr/>
            </a:pPr>
            <a:r>
              <a:rPr lang="en-US" altLang="zh-CN" sz="1400" kern="0" dirty="0">
                <a:solidFill>
                  <a:srgbClr val="FF8000"/>
                </a:solidFill>
                <a:latin typeface="微软雅黑" pitchFamily="34" charset="-122"/>
                <a:ea typeface="微软雅黑" pitchFamily="34" charset="-122"/>
                <a:cs typeface="Calibri" pitchFamily="34" charset="0"/>
              </a:rPr>
              <a:t>Headnotes – </a:t>
            </a:r>
            <a:r>
              <a:rPr lang="zh-CN" altLang="en-US" sz="1400" kern="0" dirty="0">
                <a:solidFill>
                  <a:srgbClr val="FF8000"/>
                </a:solidFill>
                <a:latin typeface="微软雅黑" pitchFamily="34" charset="-122"/>
                <a:ea typeface="微软雅黑" pitchFamily="34" charset="-122"/>
                <a:cs typeface="Calibri" pitchFamily="34" charset="0"/>
              </a:rPr>
              <a:t>判例摘要，我们的核心优势，眉批让您轻松理解法律争议与法律之间的联系，理解判决的法律依据。</a:t>
            </a:r>
            <a:endParaRPr lang="en-US" altLang="zh-CN" sz="1400" kern="0" dirty="0">
              <a:solidFill>
                <a:srgbClr val="FF8000"/>
              </a:solidFill>
              <a:latin typeface="微软雅黑" pitchFamily="34" charset="-122"/>
              <a:ea typeface="微软雅黑" pitchFamily="34" charset="-122"/>
              <a:cs typeface="Calibri" pitchFamily="34" charset="0"/>
            </a:endParaRPr>
          </a:p>
          <a:p>
            <a:pPr eaLnBrk="1" fontAlgn="auto" hangingPunct="1">
              <a:spcBef>
                <a:spcPts val="0"/>
              </a:spcBef>
              <a:spcAft>
                <a:spcPts val="0"/>
              </a:spcAft>
              <a:defRPr/>
            </a:pPr>
            <a:endParaRPr lang="en-US" altLang="zh-CN" sz="1400" kern="0" dirty="0">
              <a:solidFill>
                <a:srgbClr val="FF8000"/>
              </a:solidFill>
              <a:latin typeface="微软雅黑" pitchFamily="34" charset="-122"/>
              <a:ea typeface="微软雅黑" pitchFamily="34" charset="-122"/>
              <a:cs typeface="Calibri" pitchFamily="34" charset="0"/>
            </a:endParaRPr>
          </a:p>
          <a:p>
            <a:pPr eaLnBrk="1" fontAlgn="auto" hangingPunct="1">
              <a:spcBef>
                <a:spcPts val="0"/>
              </a:spcBef>
              <a:spcAft>
                <a:spcPts val="0"/>
              </a:spcAft>
              <a:defRPr/>
            </a:pPr>
            <a:r>
              <a:rPr lang="en-US" altLang="zh-CN" sz="1400" kern="0" dirty="0" err="1">
                <a:solidFill>
                  <a:srgbClr val="FF8000"/>
                </a:solidFill>
                <a:latin typeface="微软雅黑" pitchFamily="34" charset="-122"/>
                <a:ea typeface="微软雅黑" pitchFamily="34" charset="-122"/>
                <a:cs typeface="Calibri" pitchFamily="34" charset="0"/>
              </a:rPr>
              <a:t>Keycite</a:t>
            </a:r>
            <a:r>
              <a:rPr lang="en-US" altLang="zh-CN" sz="1400" kern="0" dirty="0">
                <a:solidFill>
                  <a:srgbClr val="FF8000"/>
                </a:solidFill>
                <a:latin typeface="微软雅黑" pitchFamily="34" charset="-122"/>
                <a:ea typeface="微软雅黑" pitchFamily="34" charset="-122"/>
                <a:cs typeface="Calibri" pitchFamily="34" charset="0"/>
              </a:rPr>
              <a:t> – </a:t>
            </a:r>
            <a:r>
              <a:rPr lang="zh-CN" altLang="en-US" sz="1400" kern="0" dirty="0">
                <a:solidFill>
                  <a:srgbClr val="FF8000"/>
                </a:solidFill>
                <a:latin typeface="微软雅黑" pitchFamily="34" charset="-122"/>
                <a:ea typeface="微软雅黑" pitchFamily="34" charset="-122"/>
                <a:cs typeface="Calibri" pitchFamily="34" charset="0"/>
              </a:rPr>
              <a:t>关键引用，目前业界最完整最准确最的及时更新引用服务。您可以通过使用</a:t>
            </a:r>
            <a:r>
              <a:rPr lang="en-US" altLang="zh-CN" sz="1400" kern="0" dirty="0" err="1">
                <a:solidFill>
                  <a:srgbClr val="FF8000"/>
                </a:solidFill>
                <a:latin typeface="微软雅黑" pitchFamily="34" charset="-122"/>
                <a:ea typeface="微软雅黑" pitchFamily="34" charset="-122"/>
                <a:cs typeface="Calibri" pitchFamily="34" charset="0"/>
              </a:rPr>
              <a:t>Keycite</a:t>
            </a:r>
            <a:r>
              <a:rPr lang="zh-CN" altLang="en-US" sz="1400" kern="0" dirty="0">
                <a:solidFill>
                  <a:srgbClr val="FF8000"/>
                </a:solidFill>
                <a:latin typeface="微软雅黑" pitchFamily="34" charset="-122"/>
                <a:ea typeface="微软雅黑" pitchFamily="34" charset="-122"/>
                <a:cs typeface="Calibri" pitchFamily="34" charset="0"/>
              </a:rPr>
              <a:t>来分辨一个判例或者成文法或者行政裁决是否仍是好法。</a:t>
            </a:r>
          </a:p>
          <a:p>
            <a:pPr eaLnBrk="1" fontAlgn="auto" hangingPunct="1">
              <a:spcBef>
                <a:spcPts val="0"/>
              </a:spcBef>
              <a:spcAft>
                <a:spcPts val="0"/>
              </a:spcAft>
              <a:defRPr/>
            </a:pPr>
            <a:endParaRPr lang="en-US" altLang="zh-CN" sz="1400" kern="0" dirty="0">
              <a:solidFill>
                <a:srgbClr val="FF8000"/>
              </a:solidFill>
              <a:latin typeface="微软雅黑" pitchFamily="34" charset="-122"/>
              <a:ea typeface="微软雅黑" pitchFamily="34" charset="-122"/>
              <a:cs typeface="Calibri" pitchFamily="34" charset="0"/>
            </a:endParaRPr>
          </a:p>
          <a:p>
            <a:pPr eaLnBrk="1" fontAlgn="auto" hangingPunct="1">
              <a:spcBef>
                <a:spcPts val="0"/>
              </a:spcBef>
              <a:spcAft>
                <a:spcPts val="0"/>
              </a:spcAft>
              <a:defRPr/>
            </a:pPr>
            <a:r>
              <a:rPr lang="en-US" altLang="zh-CN" sz="1400" kern="0" dirty="0">
                <a:solidFill>
                  <a:srgbClr val="FF8000"/>
                </a:solidFill>
                <a:latin typeface="微软雅黑" pitchFamily="34" charset="-122"/>
                <a:ea typeface="微软雅黑" pitchFamily="34" charset="-122"/>
                <a:cs typeface="Calibri" pitchFamily="34" charset="0"/>
              </a:rPr>
              <a:t>Notes of Decisions – </a:t>
            </a:r>
            <a:r>
              <a:rPr lang="zh-CN" altLang="en-US" sz="1400" kern="0" dirty="0">
                <a:solidFill>
                  <a:srgbClr val="FF8000"/>
                </a:solidFill>
                <a:latin typeface="微软雅黑" pitchFamily="34" charset="-122"/>
                <a:ea typeface="微软雅黑" pitchFamily="34" charset="-122"/>
                <a:cs typeface="Calibri" pitchFamily="34" charset="0"/>
              </a:rPr>
              <a:t>法律适用最完整的最准确的解释。</a:t>
            </a:r>
            <a:endParaRPr lang="en-US" altLang="zh-CN" sz="1400" kern="0" dirty="0">
              <a:solidFill>
                <a:srgbClr val="FF8000"/>
              </a:solidFill>
              <a:latin typeface="微软雅黑" pitchFamily="34" charset="-122"/>
              <a:ea typeface="微软雅黑" pitchFamily="34" charset="-122"/>
              <a:cs typeface="Calibri" pitchFamily="34" charset="0"/>
            </a:endParaRPr>
          </a:p>
        </p:txBody>
      </p:sp>
    </p:spTree>
    <p:custDataLst>
      <p:tags r:id="rId1"/>
    </p:custDataLst>
    <p:extLst>
      <p:ext uri="{BB962C8B-B14F-4D97-AF65-F5344CB8AC3E}">
        <p14:creationId xmlns:p14="http://schemas.microsoft.com/office/powerpoint/2010/main" val="2145592514"/>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标题 1">
            <a:extLst>
              <a:ext uri="{FF2B5EF4-FFF2-40B4-BE49-F238E27FC236}">
                <a16:creationId xmlns:a16="http://schemas.microsoft.com/office/drawing/2014/main" id="{D470FF64-FE62-4342-8167-7E4CE392165B}"/>
              </a:ext>
            </a:extLst>
          </p:cNvPr>
          <p:cNvSpPr>
            <a:spLocks noGrp="1"/>
          </p:cNvSpPr>
          <p:nvPr>
            <p:ph type="title"/>
          </p:nvPr>
        </p:nvSpPr>
        <p:spPr>
          <a:xfrm>
            <a:off x="1917700" y="260351"/>
            <a:ext cx="7891462" cy="836613"/>
          </a:xfrm>
        </p:spPr>
        <p:txBody>
          <a:bodyPr/>
          <a:lstStyle/>
          <a:p>
            <a:pPr algn="ctr"/>
            <a:r>
              <a:rPr lang="zh-CN" altLang="en-US" b="1" dirty="0">
                <a:latin typeface="微软雅黑" panose="020B0503020204020204" pitchFamily="34" charset="-122"/>
                <a:ea typeface="微软雅黑" panose="020B0503020204020204" pitchFamily="34" charset="-122"/>
              </a:rPr>
              <a:t>提纲</a:t>
            </a:r>
          </a:p>
        </p:txBody>
      </p:sp>
      <p:sp>
        <p:nvSpPr>
          <p:cNvPr id="3" name="内容占位符 2">
            <a:extLst>
              <a:ext uri="{FF2B5EF4-FFF2-40B4-BE49-F238E27FC236}">
                <a16:creationId xmlns:a16="http://schemas.microsoft.com/office/drawing/2014/main" id="{C9EE8006-06E4-4553-AD56-974E39A0E1E8}"/>
              </a:ext>
            </a:extLst>
          </p:cNvPr>
          <p:cNvSpPr>
            <a:spLocks noGrp="1"/>
          </p:cNvSpPr>
          <p:nvPr>
            <p:ph idx="1"/>
          </p:nvPr>
        </p:nvSpPr>
        <p:spPr>
          <a:xfrm>
            <a:off x="1903412" y="1525588"/>
            <a:ext cx="8382000" cy="4570412"/>
          </a:xfrm>
        </p:spPr>
        <p:txBody>
          <a:bodyPr/>
          <a:lstStyle/>
          <a:p>
            <a:pPr marL="228600" lvl="1" indent="-228600">
              <a:lnSpc>
                <a:spcPct val="150000"/>
              </a:lnSpc>
              <a:spcBef>
                <a:spcPct val="50000"/>
              </a:spcBef>
              <a:buFont typeface="Wingdings" panose="05000000000000000000" pitchFamily="2" charset="2"/>
              <a:buChar char="v"/>
            </a:pPr>
            <a:r>
              <a:rPr lang="zh-CN" altLang="en-US" sz="2400" b="1" dirty="0">
                <a:latin typeface="微软雅黑" panose="020B0503020204020204" pitchFamily="34" charset="-122"/>
                <a:ea typeface="微软雅黑" panose="020B0503020204020204" pitchFamily="34" charset="-122"/>
              </a:rPr>
              <a:t>认识</a:t>
            </a:r>
            <a:r>
              <a:rPr lang="en-US" altLang="zh-CN" sz="2400" b="1" dirty="0">
                <a:latin typeface="微软雅黑" panose="020B0503020204020204" pitchFamily="34" charset="-122"/>
                <a:ea typeface="微软雅黑" panose="020B0503020204020204" pitchFamily="34" charset="-122"/>
              </a:rPr>
              <a:t>Westlaw Classic</a:t>
            </a:r>
            <a:r>
              <a:rPr lang="zh-CN" altLang="en-US" sz="2400" b="1" dirty="0">
                <a:latin typeface="微软雅黑" panose="020B0503020204020204" pitchFamily="34" charset="-122"/>
                <a:ea typeface="微软雅黑" panose="020B0503020204020204" pitchFamily="34" charset="-122"/>
              </a:rPr>
              <a:t>平台</a:t>
            </a:r>
            <a:endParaRPr lang="en-US" altLang="zh-CN" sz="2400" b="1" dirty="0">
              <a:latin typeface="微软雅黑" panose="020B0503020204020204" pitchFamily="34" charset="-122"/>
              <a:ea typeface="微软雅黑" panose="020B0503020204020204" pitchFamily="34" charset="-122"/>
              <a:cs typeface="Arial Unicode MS" panose="020B0604020202020204" pitchFamily="34" charset="-122"/>
            </a:endParaRPr>
          </a:p>
          <a:p>
            <a:pPr marL="228600" lvl="1" indent="-228600">
              <a:lnSpc>
                <a:spcPct val="150000"/>
              </a:lnSpc>
              <a:spcBef>
                <a:spcPct val="50000"/>
              </a:spcBef>
              <a:buFont typeface="Wingdings" panose="05000000000000000000" pitchFamily="2" charset="2"/>
              <a:buChar char="v"/>
            </a:pPr>
            <a:r>
              <a:rPr lang="zh-CN" altLang="en-US" sz="2400" b="1" dirty="0">
                <a:latin typeface="微软雅黑" panose="020B0503020204020204" pitchFamily="34" charset="-122"/>
                <a:ea typeface="微软雅黑" panose="020B0503020204020204" pitchFamily="34" charset="-122"/>
              </a:rPr>
              <a:t>跨库检索</a:t>
            </a:r>
            <a:endParaRPr lang="en-US" altLang="zh-CN" sz="2400" b="1" dirty="0">
              <a:latin typeface="微软雅黑" panose="020B0503020204020204" pitchFamily="34" charset="-122"/>
              <a:ea typeface="微软雅黑" panose="020B0503020204020204" pitchFamily="34" charset="-122"/>
            </a:endParaRPr>
          </a:p>
          <a:p>
            <a:pPr marL="228600" lvl="1" indent="-228600">
              <a:lnSpc>
                <a:spcPct val="150000"/>
              </a:lnSpc>
              <a:spcBef>
                <a:spcPct val="50000"/>
              </a:spcBef>
              <a:buFont typeface="Wingdings" panose="05000000000000000000" pitchFamily="2" charset="2"/>
              <a:buChar char="v"/>
            </a:pPr>
            <a:r>
              <a:rPr lang="zh-CN" altLang="en-US" sz="2400" b="1" dirty="0">
                <a:latin typeface="微软雅黑" panose="020B0503020204020204" pitchFamily="34" charset="-122"/>
                <a:ea typeface="微软雅黑" panose="020B0503020204020204" pitchFamily="34" charset="-122"/>
              </a:rPr>
              <a:t>各子库检索</a:t>
            </a:r>
            <a:endParaRPr lang="en-US" altLang="zh-CN" sz="2400" b="1" dirty="0">
              <a:latin typeface="微软雅黑" panose="020B0503020204020204" pitchFamily="34" charset="-122"/>
              <a:ea typeface="微软雅黑" panose="020B0503020204020204" pitchFamily="34" charset="-122"/>
            </a:endParaRPr>
          </a:p>
          <a:p>
            <a:pPr marL="228600" lvl="1" indent="-228600">
              <a:lnSpc>
                <a:spcPct val="150000"/>
              </a:lnSpc>
              <a:spcBef>
                <a:spcPct val="50000"/>
              </a:spcBef>
              <a:buFont typeface="Wingdings" panose="05000000000000000000" pitchFamily="2" charset="2"/>
              <a:buChar char="v"/>
            </a:pPr>
            <a:r>
              <a:rPr lang="zh-CN" altLang="en-US" sz="2400" b="1" dirty="0">
                <a:solidFill>
                  <a:schemeClr val="accent1"/>
                </a:solidFill>
                <a:latin typeface="微软雅黑" panose="020B0503020204020204" pitchFamily="34" charset="-122"/>
                <a:ea typeface="微软雅黑" panose="020B0503020204020204" pitchFamily="34" charset="-122"/>
              </a:rPr>
              <a:t>检索技巧</a:t>
            </a:r>
          </a:p>
          <a:p>
            <a:pPr marL="228600" lvl="1" indent="-228600">
              <a:lnSpc>
                <a:spcPct val="150000"/>
              </a:lnSpc>
              <a:spcBef>
                <a:spcPct val="50000"/>
              </a:spcBef>
              <a:buNone/>
            </a:pPr>
            <a:endParaRPr lang="en-US" altLang="zh-CN" sz="2400" b="1" dirty="0">
              <a:ea typeface="黑体" panose="02010609060101010101" pitchFamily="49" charset="-122"/>
            </a:endParaRPr>
          </a:p>
          <a:p>
            <a:pPr marL="228600" lvl="1" indent="-228600">
              <a:spcBef>
                <a:spcPct val="50000"/>
              </a:spcBef>
              <a:buFontTx/>
              <a:buChar char="•"/>
            </a:pPr>
            <a:endParaRPr lang="zh-CN" altLang="en-US" sz="2400" b="1" dirty="0">
              <a:ea typeface="黑体" panose="02010609060101010101" pitchFamily="49" charset="-122"/>
            </a:endParaRPr>
          </a:p>
          <a:p>
            <a:pPr marL="228600" lvl="1" indent="-228600">
              <a:spcBef>
                <a:spcPct val="50000"/>
              </a:spcBef>
              <a:buFontTx/>
              <a:buChar char="•"/>
            </a:pPr>
            <a:endParaRPr lang="en-US" altLang="zh-CN" sz="2400" b="1" dirty="0">
              <a:ea typeface="黑体" panose="02010609060101010101" pitchFamily="49" charset="-122"/>
            </a:endParaRPr>
          </a:p>
          <a:p>
            <a:pPr marL="228600" lvl="1" indent="-228600">
              <a:spcBef>
                <a:spcPct val="50000"/>
              </a:spcBef>
              <a:buFontTx/>
              <a:buChar char="•"/>
            </a:pPr>
            <a:endParaRPr lang="zh-CN" altLang="en-US" sz="2400" b="1" dirty="0">
              <a:ea typeface="黑体" panose="02010609060101010101" pitchFamily="49" charset="-122"/>
            </a:endParaRPr>
          </a:p>
          <a:p>
            <a:pPr marL="228600" lvl="1" indent="-228600">
              <a:spcBef>
                <a:spcPct val="50000"/>
              </a:spcBef>
              <a:buFontTx/>
              <a:buChar char="•"/>
            </a:pPr>
            <a:endParaRPr lang="en-US" altLang="zh-CN" sz="2400" b="1" dirty="0">
              <a:ea typeface="黑体" panose="02010609060101010101" pitchFamily="49" charset="-122"/>
            </a:endParaRPr>
          </a:p>
          <a:p>
            <a:pPr marL="228600" lvl="1" indent="-228600">
              <a:spcBef>
                <a:spcPct val="50000"/>
              </a:spcBef>
              <a:buFontTx/>
              <a:buChar char="•"/>
            </a:pPr>
            <a:endParaRPr lang="zh-CN" altLang="en-US" sz="2400" b="1" dirty="0">
              <a:ea typeface="黑体" panose="02010609060101010101" pitchFamily="49" charset="-122"/>
            </a:endParaRPr>
          </a:p>
          <a:p>
            <a:endParaRPr lang="zh-CN" altLang="en-US" dirty="0">
              <a:ea typeface="宋体" panose="02010600030101010101" pitchFamily="2" charset="-122"/>
            </a:endParaRPr>
          </a:p>
        </p:txBody>
      </p:sp>
      <p:sp>
        <p:nvSpPr>
          <p:cNvPr id="31748" name="Slide Number Placeholder 4">
            <a:extLst>
              <a:ext uri="{FF2B5EF4-FFF2-40B4-BE49-F238E27FC236}">
                <a16:creationId xmlns:a16="http://schemas.microsoft.com/office/drawing/2014/main" id="{8927FA5B-5C41-4B45-8E31-55BC89412E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8A6F0AFD-77B8-47E0-A210-3E908DF0396E}" type="slidenum">
              <a:rPr lang="en-US" altLang="en-US">
                <a:solidFill>
                  <a:srgbClr val="4B4B4B"/>
                </a:solidFill>
              </a:rPr>
              <a:pPr eaLnBrk="1" hangingPunct="1"/>
              <a:t>40</a:t>
            </a:fld>
            <a:endParaRPr lang="en-US" altLang="en-US">
              <a:solidFill>
                <a:srgbClr val="4B4B4B"/>
              </a:solidFill>
            </a:endParaRPr>
          </a:p>
        </p:txBody>
      </p:sp>
    </p:spTree>
    <p:extLst>
      <p:ext uri="{BB962C8B-B14F-4D97-AF65-F5344CB8AC3E}">
        <p14:creationId xmlns:p14="http://schemas.microsoft.com/office/powerpoint/2010/main" val="460293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B5BCEF0-F910-4023-8E99-C11442DC02BC}"/>
              </a:ext>
            </a:extLst>
          </p:cNvPr>
          <p:cNvSpPr>
            <a:spLocks noGrp="1"/>
          </p:cNvSpPr>
          <p:nvPr>
            <p:ph type="sldNum" sz="quarter" idx="12"/>
          </p:nvPr>
        </p:nvSpPr>
        <p:spPr/>
        <p:txBody>
          <a:bodyPr/>
          <a:lstStyle/>
          <a:p>
            <a:fld id="{0A655226-6E4F-8847-85CD-AF95F3D3F39A}" type="slidenum">
              <a:rPr lang="en-US" smtClean="0"/>
              <a:pPr/>
              <a:t>41</a:t>
            </a:fld>
            <a:endParaRPr lang="en-US" dirty="0"/>
          </a:p>
        </p:txBody>
      </p:sp>
      <p:sp>
        <p:nvSpPr>
          <p:cNvPr id="4" name="标题 3">
            <a:extLst>
              <a:ext uri="{FF2B5EF4-FFF2-40B4-BE49-F238E27FC236}">
                <a16:creationId xmlns:a16="http://schemas.microsoft.com/office/drawing/2014/main" id="{90892458-19C0-434D-8786-6D791419931B}"/>
              </a:ext>
            </a:extLst>
          </p:cNvPr>
          <p:cNvSpPr>
            <a:spLocks noGrp="1"/>
          </p:cNvSpPr>
          <p:nvPr>
            <p:ph type="title"/>
          </p:nvPr>
        </p:nvSpPr>
        <p:spPr/>
        <p:txBody>
          <a:bodyPr/>
          <a:lstStyle/>
          <a:p>
            <a:r>
              <a:rPr lang="zh-CN" altLang="en-US" b="1" dirty="0">
                <a:latin typeface="微软雅黑" panose="020B0503020204020204" pitchFamily="34" charset="-122"/>
                <a:ea typeface="微软雅黑" panose="020B0503020204020204" pitchFamily="34" charset="-122"/>
              </a:rPr>
              <a:t>如何查找除美国外其他法域的内容</a:t>
            </a:r>
            <a:endParaRPr lang="en-US" b="1" dirty="0">
              <a:latin typeface="微软雅黑" panose="020B0503020204020204" pitchFamily="34" charset="-122"/>
              <a:ea typeface="微软雅黑" panose="020B0503020204020204" pitchFamily="34" charset="-122"/>
            </a:endParaRPr>
          </a:p>
        </p:txBody>
      </p:sp>
      <p:sp>
        <p:nvSpPr>
          <p:cNvPr id="5" name="内容占位符 4">
            <a:extLst>
              <a:ext uri="{FF2B5EF4-FFF2-40B4-BE49-F238E27FC236}">
                <a16:creationId xmlns:a16="http://schemas.microsoft.com/office/drawing/2014/main" id="{AA691607-8E6F-4ADD-9643-B1D2BDBE3FC5}"/>
              </a:ext>
            </a:extLst>
          </p:cNvPr>
          <p:cNvSpPr>
            <a:spLocks noGrp="1"/>
          </p:cNvSpPr>
          <p:nvPr>
            <p:ph idx="1"/>
          </p:nvPr>
        </p:nvSpPr>
        <p:spPr/>
        <p:txBody>
          <a:bodyPr/>
          <a:lstStyle/>
          <a:p>
            <a:pPr>
              <a:spcBef>
                <a:spcPts val="1200"/>
              </a:spcBef>
            </a:pPr>
            <a:r>
              <a:rPr lang="zh-CN" altLang="en-US" dirty="0">
                <a:latin typeface="微软雅黑" panose="020B0503020204020204" pitchFamily="34" charset="-122"/>
                <a:ea typeface="微软雅黑" panose="020B0503020204020204" pitchFamily="34" charset="-122"/>
              </a:rPr>
              <a:t>首页的检索框默认的法域是美国，检索其他法域的内容有两种方式：</a:t>
            </a:r>
          </a:p>
          <a:p>
            <a:pPr marL="684213" lvl="1" indent="-457200">
              <a:spcBef>
                <a:spcPts val="1200"/>
              </a:spcBef>
              <a:buFont typeface="+mj-lt"/>
              <a:buAutoNum type="alphaUcPeriod"/>
            </a:pPr>
            <a:r>
              <a:rPr lang="zh-CN" altLang="en-US" dirty="0">
                <a:latin typeface="微软雅黑" panose="020B0503020204020204" pitchFamily="34" charset="-122"/>
                <a:ea typeface="微软雅黑" panose="020B0503020204020204" pitchFamily="34" charset="-122"/>
              </a:rPr>
              <a:t>首页 </a:t>
            </a:r>
            <a:r>
              <a:rPr lang="en-US" altLang="zh-CN" dirty="0">
                <a:latin typeface="微软雅黑" panose="020B0503020204020204" pitchFamily="34" charset="-122"/>
                <a:ea typeface="微软雅黑" panose="020B0503020204020204" pitchFamily="34" charset="-122"/>
              </a:rPr>
              <a:t>- International Materials</a:t>
            </a:r>
          </a:p>
          <a:p>
            <a:pPr marL="684213" lvl="1" indent="-457200">
              <a:spcBef>
                <a:spcPts val="1200"/>
              </a:spcBef>
              <a:buFont typeface="+mj-lt"/>
              <a:buAutoNum type="alphaUcPeriod"/>
            </a:pPr>
            <a:r>
              <a:rPr lang="zh-CN" altLang="en-US" dirty="0">
                <a:latin typeface="微软雅黑" panose="020B0503020204020204" pitchFamily="34" charset="-122"/>
                <a:ea typeface="微软雅黑" panose="020B0503020204020204" pitchFamily="34" charset="-122"/>
              </a:rPr>
              <a:t>首页搜索框中输入某个法域名称，如“</a:t>
            </a:r>
            <a:r>
              <a:rPr lang="en-US" altLang="zh-CN" dirty="0">
                <a:latin typeface="微软雅黑" panose="020B0503020204020204" pitchFamily="34" charset="-122"/>
                <a:ea typeface="微软雅黑" panose="020B0503020204020204" pitchFamily="34" charset="-122"/>
              </a:rPr>
              <a:t>Canada”， </a:t>
            </a:r>
            <a:r>
              <a:rPr lang="zh-CN" altLang="en-US" dirty="0">
                <a:latin typeface="微软雅黑" panose="020B0503020204020204" pitchFamily="34" charset="-122"/>
                <a:ea typeface="微软雅黑" panose="020B0503020204020204" pitchFamily="34" charset="-122"/>
              </a:rPr>
              <a:t>下拉菜单</a:t>
            </a:r>
            <a:r>
              <a:rPr lang="en-US" altLang="zh-CN" dirty="0">
                <a:latin typeface="微软雅黑" panose="020B0503020204020204" pitchFamily="34" charset="-122"/>
                <a:ea typeface="微软雅黑" panose="020B0503020204020204" pitchFamily="34" charset="-122"/>
              </a:rPr>
              <a:t>Looking for this</a:t>
            </a:r>
            <a:r>
              <a:rPr lang="zh-CN" altLang="en-US" dirty="0">
                <a:latin typeface="微软雅黑" panose="020B0503020204020204" pitchFamily="34" charset="-122"/>
                <a:ea typeface="微软雅黑" panose="020B0503020204020204" pitchFamily="34" charset="-122"/>
              </a:rPr>
              <a:t>中可以直接点击该法域名称，即可进入该法域子库</a:t>
            </a:r>
          </a:p>
          <a:p>
            <a:pPr lvl="1" indent="0">
              <a:spcBef>
                <a:spcPts val="1200"/>
              </a:spcBef>
              <a:buNone/>
            </a:pPr>
            <a:endParaRPr lang="en-US" dirty="0">
              <a:ea typeface="微软雅黑" panose="020B0503020204020204" pitchFamily="34" charset="-122"/>
            </a:endParaRPr>
          </a:p>
        </p:txBody>
      </p:sp>
    </p:spTree>
    <p:extLst>
      <p:ext uri="{BB962C8B-B14F-4D97-AF65-F5344CB8AC3E}">
        <p14:creationId xmlns:p14="http://schemas.microsoft.com/office/powerpoint/2010/main" val="3619763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9459439-0D2F-4F00-B12C-166D41DB738A}"/>
              </a:ext>
            </a:extLst>
          </p:cNvPr>
          <p:cNvSpPr>
            <a:spLocks noGrp="1"/>
          </p:cNvSpPr>
          <p:nvPr>
            <p:ph type="sldNum" sz="quarter" idx="12"/>
          </p:nvPr>
        </p:nvSpPr>
        <p:spPr/>
        <p:txBody>
          <a:bodyPr/>
          <a:lstStyle/>
          <a:p>
            <a:fld id="{0A655226-6E4F-8847-85CD-AF95F3D3F39A}" type="slidenum">
              <a:rPr lang="en-US" smtClean="0"/>
              <a:pPr/>
              <a:t>42</a:t>
            </a:fld>
            <a:endParaRPr lang="en-US" dirty="0"/>
          </a:p>
        </p:txBody>
      </p:sp>
      <p:sp>
        <p:nvSpPr>
          <p:cNvPr id="4" name="标题 3">
            <a:extLst>
              <a:ext uri="{FF2B5EF4-FFF2-40B4-BE49-F238E27FC236}">
                <a16:creationId xmlns:a16="http://schemas.microsoft.com/office/drawing/2014/main" id="{8D4285D1-117A-41C3-8F4F-20BF34151624}"/>
              </a:ext>
            </a:extLst>
          </p:cNvPr>
          <p:cNvSpPr>
            <a:spLocks noGrp="1"/>
          </p:cNvSpPr>
          <p:nvPr>
            <p:ph type="title"/>
          </p:nvPr>
        </p:nvSpPr>
        <p:spPr/>
        <p:txBody>
          <a:bodyPr/>
          <a:lstStyle/>
          <a:p>
            <a:r>
              <a:rPr lang="zh-CN" altLang="en-US" b="1" dirty="0">
                <a:latin typeface="微软雅黑" panose="020B0503020204020204" pitchFamily="34" charset="-122"/>
                <a:ea typeface="微软雅黑" panose="020B0503020204020204" pitchFamily="34" charset="-122"/>
              </a:rPr>
              <a:t>快速进入某一具体子库的方式</a:t>
            </a:r>
            <a:endParaRPr lang="en-US" b="1" dirty="0">
              <a:latin typeface="微软雅黑" panose="020B0503020204020204" pitchFamily="34" charset="-122"/>
              <a:ea typeface="微软雅黑" panose="020B0503020204020204" pitchFamily="34" charset="-122"/>
            </a:endParaRPr>
          </a:p>
        </p:txBody>
      </p:sp>
      <p:sp>
        <p:nvSpPr>
          <p:cNvPr id="5" name="内容占位符 4">
            <a:extLst>
              <a:ext uri="{FF2B5EF4-FFF2-40B4-BE49-F238E27FC236}">
                <a16:creationId xmlns:a16="http://schemas.microsoft.com/office/drawing/2014/main" id="{17211BE7-6239-473F-A519-1DC81C92DC4F}"/>
              </a:ext>
            </a:extLst>
          </p:cNvPr>
          <p:cNvSpPr>
            <a:spLocks noGrp="1"/>
          </p:cNvSpPr>
          <p:nvPr>
            <p:ph idx="1"/>
          </p:nvPr>
        </p:nvSpPr>
        <p:spPr/>
        <p:txBody>
          <a:bodyPr/>
          <a:lstStyle/>
          <a:p>
            <a:r>
              <a:rPr lang="zh-CN" altLang="en-US" sz="2000" dirty="0">
                <a:latin typeface="微软雅黑" panose="020B0503020204020204" pitchFamily="34" charset="-122"/>
                <a:ea typeface="微软雅黑" panose="020B0503020204020204" pitchFamily="34" charset="-122"/>
              </a:rPr>
              <a:t>如知道某本具体期刊、书籍、报纸、杂志或其他子库的名称，在首页搜索框中直接输入该名称（如：</a:t>
            </a:r>
            <a:r>
              <a:rPr lang="en-US" sz="2000" dirty="0">
                <a:latin typeface="微软雅黑" panose="020B0503020204020204" pitchFamily="34" charset="-122"/>
                <a:ea typeface="微软雅黑" panose="020B0503020204020204" pitchFamily="34" charset="-122"/>
              </a:rPr>
              <a:t>European Competition Law Review</a:t>
            </a:r>
            <a:r>
              <a:rPr lang="zh-CN" altLang="en-US" sz="2000" dirty="0">
                <a:latin typeface="微软雅黑" panose="020B0503020204020204" pitchFamily="34" charset="-122"/>
                <a:ea typeface="微软雅黑" panose="020B0503020204020204" pitchFamily="34" charset="-122"/>
              </a:rPr>
              <a:t>），下拉菜单中会出现</a:t>
            </a:r>
            <a:r>
              <a:rPr lang="en-US" sz="2000" dirty="0">
                <a:latin typeface="微软雅黑" panose="020B0503020204020204" pitchFamily="34" charset="-122"/>
                <a:ea typeface="微软雅黑" panose="020B0503020204020204" pitchFamily="34" charset="-122"/>
              </a:rPr>
              <a:t>Looking for this</a:t>
            </a:r>
            <a:r>
              <a:rPr lang="zh-CN" altLang="en-US" sz="2000" dirty="0">
                <a:latin typeface="微软雅黑" panose="020B0503020204020204" pitchFamily="34" charset="-122"/>
                <a:ea typeface="微软雅黑" panose="020B0503020204020204" pitchFamily="34" charset="-122"/>
              </a:rPr>
              <a:t>的提示，直接点击进入。</a:t>
            </a:r>
            <a:endParaRPr lang="en-US" sz="2000" dirty="0">
              <a:latin typeface="微软雅黑" panose="020B0503020204020204" pitchFamily="34" charset="-122"/>
              <a:ea typeface="微软雅黑" panose="020B0503020204020204" pitchFamily="34" charset="-122"/>
            </a:endParaRPr>
          </a:p>
          <a:p>
            <a:endParaRPr lang="en-US" dirty="0"/>
          </a:p>
        </p:txBody>
      </p:sp>
      <p:pic>
        <p:nvPicPr>
          <p:cNvPr id="3" name="Picture 2">
            <a:extLst>
              <a:ext uri="{FF2B5EF4-FFF2-40B4-BE49-F238E27FC236}">
                <a16:creationId xmlns:a16="http://schemas.microsoft.com/office/drawing/2014/main" id="{8824818D-E5F6-416E-BAA4-6CAA17B138EA}"/>
              </a:ext>
            </a:extLst>
          </p:cNvPr>
          <p:cNvPicPr>
            <a:picLocks noChangeAspect="1"/>
          </p:cNvPicPr>
          <p:nvPr/>
        </p:nvPicPr>
        <p:blipFill>
          <a:blip r:embed="rId2"/>
          <a:stretch>
            <a:fillRect/>
          </a:stretch>
        </p:blipFill>
        <p:spPr>
          <a:xfrm>
            <a:off x="379230" y="2111063"/>
            <a:ext cx="9391094" cy="4055821"/>
          </a:xfrm>
          <a:prstGeom prst="rect">
            <a:avLst/>
          </a:prstGeom>
        </p:spPr>
      </p:pic>
    </p:spTree>
    <p:extLst>
      <p:ext uri="{BB962C8B-B14F-4D97-AF65-F5344CB8AC3E}">
        <p14:creationId xmlns:p14="http://schemas.microsoft.com/office/powerpoint/2010/main" val="926802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5A69B85-7B12-4F34-8B7D-E75DFF9512D2}"/>
              </a:ext>
            </a:extLst>
          </p:cNvPr>
          <p:cNvSpPr>
            <a:spLocks noGrp="1"/>
          </p:cNvSpPr>
          <p:nvPr>
            <p:ph type="sldNum" sz="quarter" idx="12"/>
          </p:nvPr>
        </p:nvSpPr>
        <p:spPr/>
        <p:txBody>
          <a:bodyPr/>
          <a:lstStyle/>
          <a:p>
            <a:fld id="{0A655226-6E4F-8847-85CD-AF95F3D3F39A}" type="slidenum">
              <a:rPr lang="en-US" smtClean="0"/>
              <a:pPr/>
              <a:t>43</a:t>
            </a:fld>
            <a:endParaRPr lang="en-US" dirty="0"/>
          </a:p>
        </p:txBody>
      </p:sp>
      <p:sp>
        <p:nvSpPr>
          <p:cNvPr id="4" name="标题 3">
            <a:extLst>
              <a:ext uri="{FF2B5EF4-FFF2-40B4-BE49-F238E27FC236}">
                <a16:creationId xmlns:a16="http://schemas.microsoft.com/office/drawing/2014/main" id="{618EC6A2-B3C0-4B62-8884-F7F5ABD1080C}"/>
              </a:ext>
            </a:extLst>
          </p:cNvPr>
          <p:cNvSpPr>
            <a:spLocks noGrp="1"/>
          </p:cNvSpPr>
          <p:nvPr>
            <p:ph type="title"/>
          </p:nvPr>
        </p:nvSpPr>
        <p:spPr/>
        <p:txBody>
          <a:bodyPr/>
          <a:lstStyle/>
          <a:p>
            <a:r>
              <a:rPr lang="zh-CN" altLang="en-US" b="1" dirty="0">
                <a:latin typeface="微软雅黑" panose="020B0503020204020204" pitchFamily="34" charset="-122"/>
                <a:ea typeface="微软雅黑" panose="020B0503020204020204" pitchFamily="34" charset="-122"/>
              </a:rPr>
              <a:t>如何查找“</a:t>
            </a:r>
            <a:r>
              <a:rPr lang="en-US" b="1" dirty="0">
                <a:latin typeface="微软雅黑" panose="020B0503020204020204" pitchFamily="34" charset="-122"/>
                <a:ea typeface="微软雅黑" panose="020B0503020204020204" pitchFamily="34" charset="-122"/>
              </a:rPr>
              <a:t>World Journals</a:t>
            </a:r>
            <a:r>
              <a:rPr lang="zh-CN" altLang="en-US" b="1" dirty="0">
                <a:latin typeface="微软雅黑" panose="020B0503020204020204" pitchFamily="34" charset="-122"/>
                <a:ea typeface="微软雅黑" panose="020B0503020204020204" pitchFamily="34" charset="-122"/>
              </a:rPr>
              <a:t>”？</a:t>
            </a:r>
            <a:br>
              <a:rPr lang="en-US" dirty="0"/>
            </a:br>
            <a:endParaRPr lang="en-US" dirty="0"/>
          </a:p>
        </p:txBody>
      </p:sp>
      <p:sp>
        <p:nvSpPr>
          <p:cNvPr id="5" name="内容占位符 4">
            <a:extLst>
              <a:ext uri="{FF2B5EF4-FFF2-40B4-BE49-F238E27FC236}">
                <a16:creationId xmlns:a16="http://schemas.microsoft.com/office/drawing/2014/main" id="{8D4C5213-A0A4-499E-9E2E-E7E418276BD7}"/>
              </a:ext>
            </a:extLst>
          </p:cNvPr>
          <p:cNvSpPr>
            <a:spLocks noGrp="1"/>
          </p:cNvSpPr>
          <p:nvPr>
            <p:ph idx="1"/>
          </p:nvPr>
        </p:nvSpPr>
        <p:spPr/>
        <p:txBody>
          <a:bodyPr/>
          <a:lstStyle/>
          <a:p>
            <a:r>
              <a:rPr lang="zh-CN" altLang="en-US" dirty="0">
                <a:latin typeface="微软雅黑" panose="020B0503020204020204" pitchFamily="34" charset="-122"/>
                <a:ea typeface="微软雅黑" panose="020B0503020204020204" pitchFamily="34" charset="-122"/>
              </a:rPr>
              <a:t>有两种方式：</a:t>
            </a:r>
            <a:endParaRPr lang="en-US" dirty="0">
              <a:latin typeface="微软雅黑" panose="020B0503020204020204" pitchFamily="34" charset="-122"/>
              <a:ea typeface="微软雅黑" panose="020B0503020204020204" pitchFamily="34" charset="-122"/>
            </a:endParaRPr>
          </a:p>
          <a:p>
            <a:pPr marL="684213" lvl="1" indent="-457200">
              <a:spcBef>
                <a:spcPts val="1200"/>
              </a:spcBef>
              <a:spcAft>
                <a:spcPts val="1200"/>
              </a:spcAft>
              <a:buFont typeface="+mj-lt"/>
              <a:buAutoNum type="alphaUcPeriod"/>
            </a:pPr>
            <a:r>
              <a:rPr lang="zh-CN" altLang="en-US" dirty="0">
                <a:latin typeface="微软雅黑" panose="020B0503020204020204" pitchFamily="34" charset="-122"/>
                <a:ea typeface="微软雅黑" panose="020B0503020204020204" pitchFamily="34" charset="-122"/>
              </a:rPr>
              <a:t>点击首页</a:t>
            </a:r>
            <a:r>
              <a:rPr lang="en-US" dirty="0">
                <a:latin typeface="微软雅黑" panose="020B0503020204020204" pitchFamily="34" charset="-122"/>
                <a:ea typeface="微软雅黑" panose="020B0503020204020204" pitchFamily="34" charset="-122"/>
              </a:rPr>
              <a:t>-International Materials</a:t>
            </a:r>
            <a:r>
              <a:rPr lang="en-US" altLang="zh-CN" dirty="0">
                <a:latin typeface="微软雅黑" panose="020B0503020204020204" pitchFamily="34" charset="-122"/>
                <a:ea typeface="微软雅黑" panose="020B0503020204020204" pitchFamily="34" charset="-122"/>
              </a:rPr>
              <a:t>/Secondary Sources</a:t>
            </a:r>
            <a:r>
              <a:rPr lang="zh-CN" altLang="en-US" dirty="0">
                <a:latin typeface="微软雅黑" panose="020B0503020204020204" pitchFamily="34" charset="-122"/>
                <a:ea typeface="微软雅黑" panose="020B0503020204020204" pitchFamily="34" charset="-122"/>
              </a:rPr>
              <a:t>后，在页面右侧有一个</a:t>
            </a:r>
            <a:r>
              <a:rPr lang="en-US" dirty="0">
                <a:latin typeface="微软雅黑" panose="020B0503020204020204" pitchFamily="34" charset="-122"/>
                <a:ea typeface="微软雅黑" panose="020B0503020204020204" pitchFamily="34" charset="-122"/>
              </a:rPr>
              <a:t>World Journals</a:t>
            </a:r>
            <a:r>
              <a:rPr lang="zh-CN" altLang="en-US" dirty="0">
                <a:latin typeface="微软雅黑" panose="020B0503020204020204" pitchFamily="34" charset="-122"/>
                <a:ea typeface="微软雅黑" panose="020B0503020204020204" pitchFamily="34" charset="-122"/>
              </a:rPr>
              <a:t>的链接</a:t>
            </a:r>
            <a:endParaRPr lang="en-US" dirty="0">
              <a:latin typeface="微软雅黑" panose="020B0503020204020204" pitchFamily="34" charset="-122"/>
              <a:ea typeface="微软雅黑" panose="020B0503020204020204" pitchFamily="34" charset="-122"/>
            </a:endParaRPr>
          </a:p>
          <a:p>
            <a:pPr marL="684213" lvl="1" indent="-457200">
              <a:spcBef>
                <a:spcPts val="1200"/>
              </a:spcBef>
              <a:spcAft>
                <a:spcPts val="1200"/>
              </a:spcAft>
              <a:buFont typeface="+mj-lt"/>
              <a:buAutoNum type="alphaUcPeriod"/>
            </a:pPr>
            <a:r>
              <a:rPr lang="zh-CN" altLang="en-US" dirty="0">
                <a:latin typeface="微软雅黑" panose="020B0503020204020204" pitchFamily="34" charset="-122"/>
                <a:ea typeface="微软雅黑" panose="020B0503020204020204" pitchFamily="34" charset="-122"/>
              </a:rPr>
              <a:t>搜索框中直接输入 </a:t>
            </a:r>
            <a:r>
              <a:rPr lang="en-US" dirty="0">
                <a:latin typeface="微软雅黑" panose="020B0503020204020204" pitchFamily="34" charset="-122"/>
                <a:ea typeface="微软雅黑" panose="020B0503020204020204" pitchFamily="34" charset="-122"/>
              </a:rPr>
              <a:t>World Journals</a:t>
            </a:r>
            <a:r>
              <a:rPr lang="zh-CN" altLang="en-US" dirty="0">
                <a:latin typeface="微软雅黑" panose="020B0503020204020204" pitchFamily="34" charset="-122"/>
                <a:ea typeface="微软雅黑" panose="020B0503020204020204" pitchFamily="34" charset="-122"/>
              </a:rPr>
              <a:t>”， 下拉菜单</a:t>
            </a:r>
            <a:r>
              <a:rPr lang="en-US" dirty="0">
                <a:latin typeface="微软雅黑" panose="020B0503020204020204" pitchFamily="34" charset="-122"/>
                <a:ea typeface="微软雅黑" panose="020B0503020204020204" pitchFamily="34" charset="-122"/>
              </a:rPr>
              <a:t>looking for this</a:t>
            </a:r>
            <a:r>
              <a:rPr lang="zh-CN" altLang="en-US" dirty="0">
                <a:latin typeface="微软雅黑" panose="020B0503020204020204" pitchFamily="34" charset="-122"/>
                <a:ea typeface="微软雅黑" panose="020B0503020204020204" pitchFamily="34" charset="-122"/>
              </a:rPr>
              <a:t>中可以直接点击“</a:t>
            </a:r>
            <a:r>
              <a:rPr lang="en-US" dirty="0">
                <a:latin typeface="微软雅黑" panose="020B0503020204020204" pitchFamily="34" charset="-122"/>
                <a:ea typeface="微软雅黑" panose="020B0503020204020204" pitchFamily="34" charset="-122"/>
              </a:rPr>
              <a:t>World Journals</a:t>
            </a:r>
            <a:r>
              <a:rPr lang="zh-CN" altLang="en-US" dirty="0">
                <a:latin typeface="微软雅黑" panose="020B0503020204020204" pitchFamily="34" charset="-122"/>
                <a:ea typeface="微软雅黑" panose="020B0503020204020204" pitchFamily="34" charset="-122"/>
              </a:rPr>
              <a:t>”，即可进入</a:t>
            </a:r>
            <a:endParaRPr lang="en-US" dirty="0">
              <a:latin typeface="微软雅黑" panose="020B0503020204020204" pitchFamily="34" charset="-122"/>
              <a:ea typeface="微软雅黑" panose="020B0503020204020204" pitchFamily="34" charset="-122"/>
            </a:endParaRPr>
          </a:p>
          <a:p>
            <a:endParaRPr lang="en-US" dirty="0"/>
          </a:p>
        </p:txBody>
      </p:sp>
    </p:spTree>
    <p:extLst>
      <p:ext uri="{BB962C8B-B14F-4D97-AF65-F5344CB8AC3E}">
        <p14:creationId xmlns:p14="http://schemas.microsoft.com/office/powerpoint/2010/main" val="2061124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816296F-1F99-44D1-BE75-C3C48CE92C18}"/>
              </a:ext>
            </a:extLst>
          </p:cNvPr>
          <p:cNvSpPr>
            <a:spLocks noGrp="1"/>
          </p:cNvSpPr>
          <p:nvPr>
            <p:ph type="sldNum" sz="quarter" idx="12"/>
          </p:nvPr>
        </p:nvSpPr>
        <p:spPr/>
        <p:txBody>
          <a:bodyPr/>
          <a:lstStyle/>
          <a:p>
            <a:fld id="{0A655226-6E4F-8847-85CD-AF95F3D3F39A}" type="slidenum">
              <a:rPr lang="en-US" smtClean="0"/>
              <a:pPr/>
              <a:t>44</a:t>
            </a:fld>
            <a:endParaRPr lang="en-US" dirty="0"/>
          </a:p>
        </p:txBody>
      </p:sp>
      <p:sp>
        <p:nvSpPr>
          <p:cNvPr id="4" name="标题 3">
            <a:extLst>
              <a:ext uri="{FF2B5EF4-FFF2-40B4-BE49-F238E27FC236}">
                <a16:creationId xmlns:a16="http://schemas.microsoft.com/office/drawing/2014/main" id="{7D82FEDA-6275-4228-9671-60DE6159F0C2}"/>
              </a:ext>
            </a:extLst>
          </p:cNvPr>
          <p:cNvSpPr>
            <a:spLocks noGrp="1"/>
          </p:cNvSpPr>
          <p:nvPr>
            <p:ph type="title"/>
          </p:nvPr>
        </p:nvSpPr>
        <p:spPr/>
        <p:txBody>
          <a:bodyPr/>
          <a:lstStyle/>
          <a:p>
            <a:r>
              <a:rPr lang="zh-CN" altLang="en-US" b="1" dirty="0">
                <a:latin typeface="微软雅黑" panose="020B0503020204020204" pitchFamily="34" charset="-122"/>
                <a:ea typeface="微软雅黑" panose="020B0503020204020204" pitchFamily="34" charset="-122"/>
              </a:rPr>
              <a:t>高级查询</a:t>
            </a:r>
            <a:br>
              <a:rPr lang="en-US" dirty="0"/>
            </a:br>
            <a:endParaRPr lang="en-US" dirty="0"/>
          </a:p>
        </p:txBody>
      </p:sp>
      <p:sp>
        <p:nvSpPr>
          <p:cNvPr id="5" name="内容占位符 4">
            <a:extLst>
              <a:ext uri="{FF2B5EF4-FFF2-40B4-BE49-F238E27FC236}">
                <a16:creationId xmlns:a16="http://schemas.microsoft.com/office/drawing/2014/main" id="{BA044ABE-73BD-4A79-96AA-189504B57C1A}"/>
              </a:ext>
            </a:extLst>
          </p:cNvPr>
          <p:cNvSpPr>
            <a:spLocks noGrp="1"/>
          </p:cNvSpPr>
          <p:nvPr>
            <p:ph idx="1"/>
          </p:nvPr>
        </p:nvSpPr>
        <p:spPr/>
        <p:txBody>
          <a:bodyPr>
            <a:normAutofit/>
          </a:bodyPr>
          <a:lstStyle/>
          <a:p>
            <a:r>
              <a:rPr lang="zh-CN" altLang="en-US" sz="2000" dirty="0">
                <a:latin typeface="微软雅黑" panose="020B0503020204020204" pitchFamily="34" charset="-122"/>
                <a:ea typeface="微软雅黑" panose="020B0503020204020204" pitchFamily="34" charset="-122"/>
              </a:rPr>
              <a:t>在首页中点击“</a:t>
            </a:r>
            <a:r>
              <a:rPr lang="en-US" altLang="zh-CN" sz="2000" dirty="0">
                <a:latin typeface="微软雅黑" panose="020B0503020204020204" pitchFamily="34" charset="-122"/>
                <a:ea typeface="微软雅黑" panose="020B0503020204020204" pitchFamily="34" charset="-122"/>
              </a:rPr>
              <a:t>Advanced”</a:t>
            </a:r>
            <a:r>
              <a:rPr lang="zh-CN" altLang="en-US" sz="2000" dirty="0">
                <a:latin typeface="微软雅黑" panose="020B0503020204020204" pitchFamily="34" charset="-122"/>
                <a:ea typeface="微软雅黑" panose="020B0503020204020204" pitchFamily="34" charset="-122"/>
              </a:rPr>
              <a:t>即可进入高级查询页面，在各个子库中点击“</a:t>
            </a:r>
            <a:r>
              <a:rPr lang="en-US" altLang="zh-CN" sz="2000" dirty="0">
                <a:latin typeface="微软雅黑" panose="020B0503020204020204" pitchFamily="34" charset="-122"/>
                <a:ea typeface="微软雅黑" panose="020B0503020204020204" pitchFamily="34" charset="-122"/>
              </a:rPr>
              <a:t>Advanced”</a:t>
            </a:r>
            <a:r>
              <a:rPr lang="zh-CN" altLang="en-US" sz="2000" dirty="0">
                <a:latin typeface="微软雅黑" panose="020B0503020204020204" pitchFamily="34" charset="-122"/>
                <a:ea typeface="微软雅黑" panose="020B0503020204020204" pitchFamily="34" charset="-122"/>
              </a:rPr>
              <a:t>即可进入各个子库的高级查询页面。前</a:t>
            </a:r>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个字段在各个高级查询页面均相同，其他字段，根据各个子库的特点，有所不同。</a:t>
            </a:r>
            <a:endParaRPr lang="en-US" sz="2000" dirty="0">
              <a:latin typeface="微软雅黑" panose="020B0503020204020204" pitchFamily="34" charset="-122"/>
              <a:ea typeface="微软雅黑" panose="020B0503020204020204" pitchFamily="34" charset="-122"/>
            </a:endParaRPr>
          </a:p>
        </p:txBody>
      </p:sp>
      <p:pic>
        <p:nvPicPr>
          <p:cNvPr id="6" name="Picture 10">
            <a:extLst>
              <a:ext uri="{FF2B5EF4-FFF2-40B4-BE49-F238E27FC236}">
                <a16:creationId xmlns:a16="http://schemas.microsoft.com/office/drawing/2014/main" id="{120D6512-D751-42C4-AADB-F0196A958E1C}"/>
              </a:ext>
            </a:extLst>
          </p:cNvPr>
          <p:cNvPicPr/>
          <p:nvPr/>
        </p:nvPicPr>
        <p:blipFill>
          <a:blip r:embed="rId2" cstate="print"/>
          <a:srcRect/>
          <a:stretch>
            <a:fillRect/>
          </a:stretch>
        </p:blipFill>
        <p:spPr bwMode="auto">
          <a:xfrm>
            <a:off x="150812" y="2334673"/>
            <a:ext cx="5943600" cy="3800475"/>
          </a:xfrm>
          <a:prstGeom prst="rect">
            <a:avLst/>
          </a:prstGeom>
          <a:noFill/>
          <a:ln w="9525">
            <a:noFill/>
            <a:miter lim="800000"/>
            <a:headEnd/>
            <a:tailEnd/>
          </a:ln>
        </p:spPr>
      </p:pic>
      <p:pic>
        <p:nvPicPr>
          <p:cNvPr id="7" name="Picture 13">
            <a:extLst>
              <a:ext uri="{FF2B5EF4-FFF2-40B4-BE49-F238E27FC236}">
                <a16:creationId xmlns:a16="http://schemas.microsoft.com/office/drawing/2014/main" id="{884EFB06-D709-4E57-A290-C7B7AF3D8019}"/>
              </a:ext>
            </a:extLst>
          </p:cNvPr>
          <p:cNvPicPr/>
          <p:nvPr/>
        </p:nvPicPr>
        <p:blipFill>
          <a:blip r:embed="rId3" cstate="print"/>
          <a:srcRect/>
          <a:stretch>
            <a:fillRect/>
          </a:stretch>
        </p:blipFill>
        <p:spPr bwMode="auto">
          <a:xfrm>
            <a:off x="6190981" y="2334673"/>
            <a:ext cx="5943600" cy="3983355"/>
          </a:xfrm>
          <a:prstGeom prst="rect">
            <a:avLst/>
          </a:prstGeom>
          <a:noFill/>
          <a:ln w="9525">
            <a:noFill/>
            <a:miter lim="800000"/>
            <a:headEnd/>
            <a:tailEnd/>
          </a:ln>
        </p:spPr>
      </p:pic>
    </p:spTree>
    <p:extLst>
      <p:ext uri="{BB962C8B-B14F-4D97-AF65-F5344CB8AC3E}">
        <p14:creationId xmlns:p14="http://schemas.microsoft.com/office/powerpoint/2010/main" val="2526715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816296F-1F99-44D1-BE75-C3C48CE92C18}"/>
              </a:ext>
            </a:extLst>
          </p:cNvPr>
          <p:cNvSpPr>
            <a:spLocks noGrp="1"/>
          </p:cNvSpPr>
          <p:nvPr>
            <p:ph type="sldNum" sz="quarter" idx="12"/>
          </p:nvPr>
        </p:nvSpPr>
        <p:spPr/>
        <p:txBody>
          <a:bodyPr/>
          <a:lstStyle/>
          <a:p>
            <a:fld id="{0A655226-6E4F-8847-85CD-AF95F3D3F39A}" type="slidenum">
              <a:rPr lang="en-US" smtClean="0"/>
              <a:pPr/>
              <a:t>45</a:t>
            </a:fld>
            <a:endParaRPr lang="en-US" dirty="0"/>
          </a:p>
        </p:txBody>
      </p:sp>
      <p:sp>
        <p:nvSpPr>
          <p:cNvPr id="4" name="标题 3">
            <a:extLst>
              <a:ext uri="{FF2B5EF4-FFF2-40B4-BE49-F238E27FC236}">
                <a16:creationId xmlns:a16="http://schemas.microsoft.com/office/drawing/2014/main" id="{7D82FEDA-6275-4228-9671-60DE6159F0C2}"/>
              </a:ext>
            </a:extLst>
          </p:cNvPr>
          <p:cNvSpPr>
            <a:spLocks noGrp="1"/>
          </p:cNvSpPr>
          <p:nvPr>
            <p:ph type="title"/>
          </p:nvPr>
        </p:nvSpPr>
        <p:spPr/>
        <p:txBody>
          <a:bodyPr/>
          <a:lstStyle/>
          <a:p>
            <a:r>
              <a:rPr lang="zh-CN" altLang="en-US" b="1" dirty="0">
                <a:latin typeface="微软雅黑" panose="020B0503020204020204" pitchFamily="34" charset="-122"/>
                <a:ea typeface="微软雅黑" panose="020B0503020204020204" pitchFamily="34" charset="-122"/>
              </a:rPr>
              <a:t>高级查询</a:t>
            </a:r>
            <a:br>
              <a:rPr lang="en-US" dirty="0"/>
            </a:br>
            <a:endParaRPr lang="en-US" dirty="0"/>
          </a:p>
        </p:txBody>
      </p:sp>
      <p:sp>
        <p:nvSpPr>
          <p:cNvPr id="5" name="内容占位符 4">
            <a:extLst>
              <a:ext uri="{FF2B5EF4-FFF2-40B4-BE49-F238E27FC236}">
                <a16:creationId xmlns:a16="http://schemas.microsoft.com/office/drawing/2014/main" id="{BA044ABE-73BD-4A79-96AA-189504B57C1A}"/>
              </a:ext>
            </a:extLst>
          </p:cNvPr>
          <p:cNvSpPr>
            <a:spLocks noGrp="1"/>
          </p:cNvSpPr>
          <p:nvPr>
            <p:ph idx="1"/>
          </p:nvPr>
        </p:nvSpPr>
        <p:spPr>
          <a:xfrm>
            <a:off x="373064" y="718762"/>
            <a:ext cx="10291762" cy="5411252"/>
          </a:xfrm>
        </p:spPr>
        <p:txBody>
          <a:bodyPr>
            <a:normAutofit/>
          </a:bodyPr>
          <a:lstStyle/>
          <a:p>
            <a:r>
              <a:rPr lang="en-US" altLang="zh-CN" sz="2000" dirty="0">
                <a:latin typeface="微软雅黑" panose="020B0503020204020204" pitchFamily="34" charset="-122"/>
                <a:ea typeface="微软雅黑" panose="020B0503020204020204" pitchFamily="34" charset="-122"/>
              </a:rPr>
              <a:t>Search within search</a:t>
            </a:r>
            <a:br>
              <a:rPr lang="en-US" altLang="zh-CN" sz="2000" dirty="0">
                <a:latin typeface="微软雅黑" panose="020B0503020204020204" pitchFamily="34" charset="-122"/>
                <a:ea typeface="微软雅黑" panose="020B0503020204020204" pitchFamily="34" charset="-122"/>
              </a:rPr>
            </a:br>
            <a:r>
              <a:rPr lang="zh-CN" altLang="en-US" sz="2000" dirty="0">
                <a:latin typeface="微软雅黑" panose="020B0503020204020204" pitchFamily="34" charset="-122"/>
                <a:ea typeface="微软雅黑" panose="020B0503020204020204" pitchFamily="34" charset="-122"/>
              </a:rPr>
              <a:t>如何在搜索与衝突法重述相关的判例结果中，如何知道哪些判例引用了第</a:t>
            </a:r>
            <a:r>
              <a:rPr lang="en-US" sz="2000" dirty="0">
                <a:latin typeface="微软雅黑" panose="020B0503020204020204" pitchFamily="34" charset="-122"/>
                <a:ea typeface="微软雅黑" panose="020B0503020204020204" pitchFamily="34" charset="-122"/>
              </a:rPr>
              <a:t>§ 138</a:t>
            </a:r>
            <a:r>
              <a:rPr lang="zh-CN" altLang="en-US" sz="2000" dirty="0">
                <a:latin typeface="微软雅黑" panose="020B0503020204020204" pitchFamily="34" charset="-122"/>
                <a:ea typeface="微软雅黑" panose="020B0503020204020204" pitchFamily="34" charset="-122"/>
              </a:rPr>
              <a:t>条款</a:t>
            </a:r>
            <a:endParaRPr lang="en-US" sz="2000" dirty="0">
              <a:latin typeface="微软雅黑" panose="020B0503020204020204" pitchFamily="34" charset="-122"/>
              <a:ea typeface="微软雅黑" panose="020B0503020204020204" pitchFamily="34" charset="-122"/>
            </a:endParaRPr>
          </a:p>
        </p:txBody>
      </p:sp>
      <p:pic>
        <p:nvPicPr>
          <p:cNvPr id="8" name="Picture 7">
            <a:extLst>
              <a:ext uri="{FF2B5EF4-FFF2-40B4-BE49-F238E27FC236}">
                <a16:creationId xmlns:a16="http://schemas.microsoft.com/office/drawing/2014/main" id="{C033B584-A66B-2E12-7460-CD3C8E26BA0C}"/>
              </a:ext>
            </a:extLst>
          </p:cNvPr>
          <p:cNvPicPr>
            <a:picLocks noChangeAspect="1"/>
          </p:cNvPicPr>
          <p:nvPr/>
        </p:nvPicPr>
        <p:blipFill>
          <a:blip r:embed="rId2"/>
          <a:stretch>
            <a:fillRect/>
          </a:stretch>
        </p:blipFill>
        <p:spPr>
          <a:xfrm>
            <a:off x="1099482" y="1328249"/>
            <a:ext cx="7952239" cy="5086283"/>
          </a:xfrm>
          <a:prstGeom prst="rect">
            <a:avLst/>
          </a:prstGeom>
        </p:spPr>
      </p:pic>
    </p:spTree>
    <p:extLst>
      <p:ext uri="{BB962C8B-B14F-4D97-AF65-F5344CB8AC3E}">
        <p14:creationId xmlns:p14="http://schemas.microsoft.com/office/powerpoint/2010/main" val="20993263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6EDF54F-0C36-430C-9C86-F2F9577DF877}"/>
              </a:ext>
            </a:extLst>
          </p:cNvPr>
          <p:cNvSpPr>
            <a:spLocks noGrp="1"/>
          </p:cNvSpPr>
          <p:nvPr>
            <p:ph type="sldNum" sz="quarter" idx="12"/>
          </p:nvPr>
        </p:nvSpPr>
        <p:spPr/>
        <p:txBody>
          <a:bodyPr/>
          <a:lstStyle/>
          <a:p>
            <a:fld id="{0A655226-6E4F-8847-85CD-AF95F3D3F39A}" type="slidenum">
              <a:rPr lang="en-US" smtClean="0"/>
              <a:pPr/>
              <a:t>46</a:t>
            </a:fld>
            <a:endParaRPr lang="en-US" dirty="0"/>
          </a:p>
        </p:txBody>
      </p:sp>
      <p:sp>
        <p:nvSpPr>
          <p:cNvPr id="4" name="标题 3">
            <a:extLst>
              <a:ext uri="{FF2B5EF4-FFF2-40B4-BE49-F238E27FC236}">
                <a16:creationId xmlns:a16="http://schemas.microsoft.com/office/drawing/2014/main" id="{2E9C6D54-21AE-42F7-B350-9329A418536F}"/>
              </a:ext>
            </a:extLst>
          </p:cNvPr>
          <p:cNvSpPr>
            <a:spLocks noGrp="1"/>
          </p:cNvSpPr>
          <p:nvPr>
            <p:ph type="title"/>
          </p:nvPr>
        </p:nvSpPr>
        <p:spPr>
          <a:xfrm>
            <a:off x="393404" y="329608"/>
            <a:ext cx="10271421" cy="387157"/>
          </a:xfrm>
        </p:spPr>
        <p:txBody>
          <a:bodyPr/>
          <a:lstStyle/>
          <a:p>
            <a:r>
              <a:rPr lang="zh-CN" altLang="en-US" b="1" dirty="0">
                <a:latin typeface="微软雅黑" panose="020B0503020204020204" pitchFamily="34" charset="-122"/>
                <a:ea typeface="微软雅黑" panose="020B0503020204020204" pitchFamily="34" charset="-122"/>
              </a:rPr>
              <a:t>布尔连接符的使用技巧</a:t>
            </a:r>
            <a:endParaRPr lang="en-US" b="1" dirty="0">
              <a:latin typeface="微软雅黑" panose="020B0503020204020204" pitchFamily="34" charset="-122"/>
              <a:ea typeface="微软雅黑" panose="020B0503020204020204" pitchFamily="34" charset="-122"/>
            </a:endParaRPr>
          </a:p>
        </p:txBody>
      </p:sp>
      <p:graphicFrame>
        <p:nvGraphicFramePr>
          <p:cNvPr id="6" name="内容占位符 5">
            <a:extLst>
              <a:ext uri="{FF2B5EF4-FFF2-40B4-BE49-F238E27FC236}">
                <a16:creationId xmlns:a16="http://schemas.microsoft.com/office/drawing/2014/main" id="{069C84DA-E35A-49AB-97C3-EFEA0566AC54}"/>
              </a:ext>
            </a:extLst>
          </p:cNvPr>
          <p:cNvGraphicFramePr>
            <a:graphicFrameLocks noGrp="1"/>
          </p:cNvGraphicFramePr>
          <p:nvPr>
            <p:ph idx="1"/>
            <p:extLst>
              <p:ext uri="{D42A27DB-BD31-4B8C-83A1-F6EECF244321}">
                <p14:modId xmlns:p14="http://schemas.microsoft.com/office/powerpoint/2010/main" val="3207860962"/>
              </p:ext>
            </p:extLst>
          </p:nvPr>
        </p:nvGraphicFramePr>
        <p:xfrm>
          <a:off x="4928462" y="523186"/>
          <a:ext cx="6623386" cy="5751594"/>
        </p:xfrm>
        <a:graphic>
          <a:graphicData uri="http://schemas.openxmlformats.org/drawingml/2006/table">
            <a:tbl>
              <a:tblPr firstRow="1" firstCol="1" bandRow="1">
                <a:tableStyleId>{5C22544A-7EE6-4342-B048-85BDC9FD1C3A}</a:tableStyleId>
              </a:tblPr>
              <a:tblGrid>
                <a:gridCol w="852407">
                  <a:extLst>
                    <a:ext uri="{9D8B030D-6E8A-4147-A177-3AD203B41FA5}">
                      <a16:colId xmlns:a16="http://schemas.microsoft.com/office/drawing/2014/main" val="3886723158"/>
                    </a:ext>
                  </a:extLst>
                </a:gridCol>
                <a:gridCol w="2960176">
                  <a:extLst>
                    <a:ext uri="{9D8B030D-6E8A-4147-A177-3AD203B41FA5}">
                      <a16:colId xmlns:a16="http://schemas.microsoft.com/office/drawing/2014/main" val="2388228130"/>
                    </a:ext>
                  </a:extLst>
                </a:gridCol>
                <a:gridCol w="2810803">
                  <a:extLst>
                    <a:ext uri="{9D8B030D-6E8A-4147-A177-3AD203B41FA5}">
                      <a16:colId xmlns:a16="http://schemas.microsoft.com/office/drawing/2014/main" val="2466050746"/>
                    </a:ext>
                  </a:extLst>
                </a:gridCol>
              </a:tblGrid>
              <a:tr h="318247">
                <a:tc>
                  <a:txBody>
                    <a:bodyPr/>
                    <a:lstStyle/>
                    <a:p>
                      <a:pPr marL="0" marR="0">
                        <a:lnSpc>
                          <a:spcPct val="115000"/>
                        </a:lnSpc>
                        <a:spcBef>
                          <a:spcPts val="0"/>
                        </a:spcBef>
                        <a:spcAft>
                          <a:spcPts val="0"/>
                        </a:spcAft>
                      </a:pPr>
                      <a:r>
                        <a:rPr lang="zh-CN" sz="1100" dirty="0">
                          <a:effectLst/>
                        </a:rPr>
                        <a:t>符号写法</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solidFill>
                      <a:schemeClr val="tx2"/>
                    </a:solidFill>
                  </a:tcPr>
                </a:tc>
                <a:tc>
                  <a:txBody>
                    <a:bodyPr/>
                    <a:lstStyle/>
                    <a:p>
                      <a:pPr marL="0" marR="0">
                        <a:lnSpc>
                          <a:spcPct val="115000"/>
                        </a:lnSpc>
                        <a:spcBef>
                          <a:spcPts val="0"/>
                        </a:spcBef>
                        <a:spcAft>
                          <a:spcPts val="0"/>
                        </a:spcAft>
                      </a:pPr>
                      <a:r>
                        <a:rPr lang="zh-CN" sz="1100" dirty="0">
                          <a:effectLst/>
                        </a:rPr>
                        <a:t>作用</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zh-CN" sz="1100">
                          <a:effectLst/>
                        </a:rPr>
                        <a:t>示例</a:t>
                      </a:r>
                      <a:endParaRPr lang="en-US" sz="1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32509202"/>
                  </a:ext>
                </a:extLst>
              </a:tr>
              <a:tr h="226656">
                <a:tc>
                  <a:txBody>
                    <a:bodyPr/>
                    <a:lstStyle/>
                    <a:p>
                      <a:pPr marL="0" marR="0" algn="ctr">
                        <a:lnSpc>
                          <a:spcPct val="115000"/>
                        </a:lnSpc>
                        <a:spcBef>
                          <a:spcPts val="0"/>
                        </a:spcBef>
                        <a:spcAft>
                          <a:spcPts val="0"/>
                        </a:spcAft>
                      </a:pPr>
                      <a:r>
                        <a:rPr lang="en-US" sz="1100" dirty="0">
                          <a:effectLst/>
                        </a:rPr>
                        <a:t>&amp;</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zh-CN" sz="1100" dirty="0">
                          <a:effectLst/>
                        </a:rPr>
                        <a:t>两个词须在同一个文件中</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merger &amp; acquisition</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58161688"/>
                  </a:ext>
                </a:extLst>
              </a:tr>
              <a:tr h="627546">
                <a:tc>
                  <a:txBody>
                    <a:bodyPr/>
                    <a:lstStyle/>
                    <a:p>
                      <a:pPr marL="0" marR="0" algn="ctr">
                        <a:lnSpc>
                          <a:spcPct val="115000"/>
                        </a:lnSpc>
                        <a:spcBef>
                          <a:spcPts val="0"/>
                        </a:spcBef>
                        <a:spcAft>
                          <a:spcPts val="0"/>
                        </a:spcAft>
                      </a:pPr>
                      <a:r>
                        <a:rPr lang="en-US" sz="1100" dirty="0">
                          <a:effectLst/>
                        </a:rPr>
                        <a:t>/s</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zh-CN" sz="1100" dirty="0">
                          <a:effectLst/>
                        </a:rPr>
                        <a:t>两个词须在同一个句子中</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a:effectLst/>
                        </a:rPr>
                        <a:t>breach /s fundamentally</a:t>
                      </a:r>
                      <a:endParaRPr lang="en-US" sz="1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27207065"/>
                  </a:ext>
                </a:extLst>
              </a:tr>
              <a:tr h="252823">
                <a:tc>
                  <a:txBody>
                    <a:bodyPr/>
                    <a:lstStyle/>
                    <a:p>
                      <a:pPr marL="0" marR="0" algn="ctr">
                        <a:lnSpc>
                          <a:spcPct val="115000"/>
                        </a:lnSpc>
                        <a:spcBef>
                          <a:spcPts val="0"/>
                        </a:spcBef>
                        <a:spcAft>
                          <a:spcPts val="0"/>
                        </a:spcAft>
                      </a:pPr>
                      <a:r>
                        <a:rPr lang="en-US" sz="1100" dirty="0">
                          <a:effectLst/>
                        </a:rPr>
                        <a:t>o</a:t>
                      </a:r>
                      <a:r>
                        <a:rPr lang="en-US" sz="1100">
                          <a:effectLst/>
                        </a:rPr>
                        <a:t>r</a:t>
                      </a:r>
                      <a:endParaRPr lang="en-US" sz="1100" dirty="0">
                        <a:effectLst/>
                      </a:endParaRPr>
                    </a:p>
                    <a:p>
                      <a:pPr marL="0" marR="0" algn="ctr">
                        <a:lnSpc>
                          <a:spcPct val="115000"/>
                        </a:lnSpc>
                        <a:spcBef>
                          <a:spcPts val="0"/>
                        </a:spcBef>
                        <a:spcAft>
                          <a:spcPts val="0"/>
                        </a:spcAft>
                      </a:pPr>
                      <a:r>
                        <a:rPr lang="zh-CN" altLang="en-US" sz="1100" dirty="0">
                          <a:effectLst/>
                          <a:latin typeface="Calibri" panose="020F0502020204030204" pitchFamily="34" charset="0"/>
                          <a:ea typeface="宋体" panose="02010600030101010101" pitchFamily="2" charset="-122"/>
                          <a:cs typeface="Times New Roman" panose="02020603050405020304" pitchFamily="18" charset="0"/>
                        </a:rPr>
                        <a:t>空格</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zh-CN" sz="1100" dirty="0">
                          <a:effectLst/>
                        </a:rPr>
                        <a:t>其中一个词在文件中出现</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a:effectLst/>
                        </a:rPr>
                        <a:t>landlord or landowner</a:t>
                      </a:r>
                      <a:endParaRPr lang="en-US" sz="1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618965270"/>
                  </a:ext>
                </a:extLst>
              </a:tr>
              <a:tr h="468443">
                <a:tc>
                  <a:txBody>
                    <a:bodyPr/>
                    <a:lstStyle/>
                    <a:p>
                      <a:pPr marL="0" marR="0" algn="ctr">
                        <a:lnSpc>
                          <a:spcPct val="115000"/>
                        </a:lnSpc>
                        <a:spcBef>
                          <a:spcPts val="0"/>
                        </a:spcBef>
                        <a:spcAft>
                          <a:spcPts val="0"/>
                        </a:spcAft>
                      </a:pPr>
                      <a:r>
                        <a:rPr lang="en-US" sz="1100">
                          <a:effectLst/>
                        </a:rPr>
                        <a:t>+s</a:t>
                      </a:r>
                      <a:endParaRPr lang="en-US" sz="1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zh-CN" sz="1100" dirty="0">
                          <a:effectLst/>
                        </a:rPr>
                        <a:t>两个词在同一个句子中，且第一个词出现在第二个之前</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err="1">
                          <a:effectLst/>
                        </a:rPr>
                        <a:t>disclos</a:t>
                      </a:r>
                      <a:r>
                        <a:rPr lang="en-US" sz="1100" dirty="0">
                          <a:effectLst/>
                        </a:rPr>
                        <a:t>! +s interest</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525977383"/>
                  </a:ext>
                </a:extLst>
              </a:tr>
              <a:tr h="226656">
                <a:tc>
                  <a:txBody>
                    <a:bodyPr/>
                    <a:lstStyle/>
                    <a:p>
                      <a:pPr marL="0" marR="0" algn="ctr">
                        <a:lnSpc>
                          <a:spcPct val="115000"/>
                        </a:lnSpc>
                        <a:spcBef>
                          <a:spcPts val="0"/>
                        </a:spcBef>
                        <a:spcAft>
                          <a:spcPts val="0"/>
                        </a:spcAft>
                      </a:pPr>
                      <a:r>
                        <a:rPr lang="en-US" sz="1100" dirty="0">
                          <a:effectLst/>
                        </a:rPr>
                        <a:t>/p</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zh-CN" sz="1100" dirty="0">
                          <a:effectLst/>
                        </a:rPr>
                        <a:t>两个词须在同一段中</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china /p anti-dump</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09478961"/>
                  </a:ext>
                </a:extLst>
              </a:tr>
              <a:tr h="226656">
                <a:tc>
                  <a:txBody>
                    <a:bodyPr/>
                    <a:lstStyle/>
                    <a:p>
                      <a:pPr marL="0" marR="0" algn="ctr">
                        <a:lnSpc>
                          <a:spcPct val="115000"/>
                        </a:lnSpc>
                        <a:spcBef>
                          <a:spcPts val="0"/>
                        </a:spcBef>
                        <a:spcAft>
                          <a:spcPts val="0"/>
                        </a:spcAft>
                      </a:pPr>
                      <a:r>
                        <a:rPr lang="en-US" sz="1100">
                          <a:effectLst/>
                        </a:rPr>
                        <a:t>“”</a:t>
                      </a:r>
                      <a:endParaRPr lang="en-US" sz="1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zh-CN" sz="1100" dirty="0">
                          <a:effectLst/>
                        </a:rPr>
                        <a:t>引号中的词被作为词组处理，不可分</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“comparative negligence”</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436583561"/>
                  </a:ext>
                </a:extLst>
              </a:tr>
              <a:tr h="468443">
                <a:tc>
                  <a:txBody>
                    <a:bodyPr/>
                    <a:lstStyle/>
                    <a:p>
                      <a:pPr marL="0" marR="0" algn="ctr">
                        <a:lnSpc>
                          <a:spcPct val="115000"/>
                        </a:lnSpc>
                        <a:spcBef>
                          <a:spcPts val="0"/>
                        </a:spcBef>
                        <a:spcAft>
                          <a:spcPts val="0"/>
                        </a:spcAft>
                      </a:pPr>
                      <a:r>
                        <a:rPr lang="en-US" sz="1100">
                          <a:effectLst/>
                        </a:rPr>
                        <a:t>+p</a:t>
                      </a:r>
                      <a:endParaRPr lang="en-US" sz="1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zh-CN" sz="1100" dirty="0">
                          <a:effectLst/>
                        </a:rPr>
                        <a:t>两个词在同一段中，且第一个词出现在第二个之前</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violate +p regulation</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924170114"/>
                  </a:ext>
                </a:extLst>
              </a:tr>
              <a:tr h="710231">
                <a:tc>
                  <a:txBody>
                    <a:bodyPr/>
                    <a:lstStyle/>
                    <a:p>
                      <a:pPr marL="0" marR="0" algn="ctr">
                        <a:lnSpc>
                          <a:spcPct val="115000"/>
                        </a:lnSpc>
                        <a:spcBef>
                          <a:spcPts val="0"/>
                        </a:spcBef>
                        <a:spcAft>
                          <a:spcPts val="0"/>
                        </a:spcAft>
                      </a:pPr>
                      <a:r>
                        <a:rPr lang="en-US" sz="1100">
                          <a:effectLst/>
                        </a:rPr>
                        <a:t>%</a:t>
                      </a:r>
                      <a:endParaRPr lang="en-US" sz="1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zh-CN" sz="1100" dirty="0">
                          <a:effectLst/>
                        </a:rPr>
                        <a:t>文件中不包括该符号后面的词，如有其它连接符，须在检索指令的最后使用该符号，以免排除掉相关文件</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conspiracy % crim!</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84333208"/>
                  </a:ext>
                </a:extLst>
              </a:tr>
              <a:tr h="468046">
                <a:tc>
                  <a:txBody>
                    <a:bodyPr/>
                    <a:lstStyle/>
                    <a:p>
                      <a:pPr marL="0" marR="0" algn="ctr">
                        <a:lnSpc>
                          <a:spcPct val="115000"/>
                        </a:lnSpc>
                        <a:spcBef>
                          <a:spcPts val="0"/>
                        </a:spcBef>
                        <a:spcAft>
                          <a:spcPts val="0"/>
                        </a:spcAft>
                      </a:pPr>
                      <a:r>
                        <a:rPr lang="en-US" sz="1100">
                          <a:effectLst/>
                        </a:rPr>
                        <a:t>/n</a:t>
                      </a:r>
                      <a:endParaRPr lang="en-US" sz="1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zh-CN" sz="1100" dirty="0">
                          <a:effectLst/>
                        </a:rPr>
                        <a:t>两个词之</a:t>
                      </a:r>
                      <a:r>
                        <a:rPr lang="zh-CN" altLang="en-US" sz="1100" dirty="0">
                          <a:effectLst/>
                        </a:rPr>
                        <a:t>间</a:t>
                      </a:r>
                      <a:r>
                        <a:rPr lang="zh-CN" sz="1100" dirty="0">
                          <a:effectLst/>
                        </a:rPr>
                        <a:t>最多出入不超过</a:t>
                      </a:r>
                      <a:r>
                        <a:rPr lang="en-US" sz="1100" dirty="0">
                          <a:effectLst/>
                        </a:rPr>
                        <a:t>n</a:t>
                      </a:r>
                      <a:r>
                        <a:rPr lang="zh-CN" sz="1100" dirty="0">
                          <a:effectLst/>
                        </a:rPr>
                        <a:t>个词，</a:t>
                      </a:r>
                      <a:r>
                        <a:rPr lang="en-US" sz="1100" dirty="0">
                          <a:effectLst/>
                        </a:rPr>
                        <a:t>n</a:t>
                      </a:r>
                      <a:r>
                        <a:rPr lang="zh-CN" sz="1100" dirty="0">
                          <a:effectLst/>
                        </a:rPr>
                        <a:t>的个数值（</a:t>
                      </a:r>
                      <a:r>
                        <a:rPr lang="en-US" sz="1100" dirty="0">
                          <a:effectLst/>
                        </a:rPr>
                        <a:t>1</a:t>
                      </a:r>
                      <a:r>
                        <a:rPr lang="zh-CN" sz="1100" dirty="0">
                          <a:effectLst/>
                        </a:rPr>
                        <a:t>到</a:t>
                      </a:r>
                      <a:r>
                        <a:rPr lang="en-US" sz="1100" dirty="0">
                          <a:effectLst/>
                        </a:rPr>
                        <a:t>255</a:t>
                      </a:r>
                      <a:r>
                        <a:rPr lang="zh-CN" sz="1100" dirty="0">
                          <a:effectLst/>
                        </a:rPr>
                        <a:t>）</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physical /3 injury</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857727986"/>
                  </a:ext>
                </a:extLst>
              </a:tr>
              <a:tr h="468046">
                <a:tc>
                  <a:txBody>
                    <a:bodyPr/>
                    <a:lstStyle/>
                    <a:p>
                      <a:pPr marL="0" marR="0" algn="ctr">
                        <a:lnSpc>
                          <a:spcPct val="115000"/>
                        </a:lnSpc>
                        <a:spcBef>
                          <a:spcPts val="0"/>
                        </a:spcBef>
                        <a:spcAft>
                          <a:spcPts val="0"/>
                        </a:spcAft>
                      </a:pPr>
                      <a:r>
                        <a:rPr lang="en-US" sz="1100">
                          <a:effectLst/>
                        </a:rPr>
                        <a:t>!</a:t>
                      </a:r>
                      <a:endParaRPr lang="en-US" sz="1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zh-CN" sz="1100" dirty="0">
                          <a:effectLst/>
                        </a:rPr>
                        <a:t>用在检索词尾部，检索不同结尾的词</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err="1">
                          <a:effectLst/>
                        </a:rPr>
                        <a:t>negligen</a:t>
                      </a:r>
                      <a:r>
                        <a:rPr lang="en-US" sz="1100" dirty="0">
                          <a:effectLst/>
                        </a:rPr>
                        <a:t>!</a:t>
                      </a:r>
                      <a:r>
                        <a:rPr lang="zh-CN" sz="1100" dirty="0">
                          <a:effectLst/>
                        </a:rPr>
                        <a:t>，可以检索出</a:t>
                      </a:r>
                      <a:r>
                        <a:rPr lang="en-US" sz="1100" dirty="0">
                          <a:effectLst/>
                        </a:rPr>
                        <a:t>negligence</a:t>
                      </a:r>
                      <a:r>
                        <a:rPr lang="zh-CN" sz="1100" dirty="0">
                          <a:effectLst/>
                        </a:rPr>
                        <a:t>、</a:t>
                      </a:r>
                      <a:r>
                        <a:rPr lang="en-US" sz="1100" dirty="0">
                          <a:effectLst/>
                        </a:rPr>
                        <a:t>negligent</a:t>
                      </a:r>
                      <a:r>
                        <a:rPr lang="zh-CN" sz="1100" dirty="0">
                          <a:effectLst/>
                        </a:rPr>
                        <a:t>、</a:t>
                      </a:r>
                      <a:r>
                        <a:rPr lang="en-US" sz="1100" dirty="0">
                          <a:effectLst/>
                        </a:rPr>
                        <a:t>negligently</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62209339"/>
                  </a:ext>
                </a:extLst>
              </a:tr>
              <a:tr h="475986">
                <a:tc>
                  <a:txBody>
                    <a:bodyPr/>
                    <a:lstStyle/>
                    <a:p>
                      <a:pPr marL="0" marR="0" algn="ctr">
                        <a:lnSpc>
                          <a:spcPct val="115000"/>
                        </a:lnSpc>
                        <a:spcBef>
                          <a:spcPts val="0"/>
                        </a:spcBef>
                        <a:spcAft>
                          <a:spcPts val="0"/>
                        </a:spcAft>
                      </a:pPr>
                      <a:r>
                        <a:rPr lang="en-US" sz="1100" dirty="0">
                          <a:effectLst/>
                        </a:rPr>
                        <a:t>+n</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zh-CN" sz="1100" dirty="0">
                          <a:effectLst/>
                        </a:rPr>
                        <a:t>两个词之间</a:t>
                      </a:r>
                      <a:r>
                        <a:rPr lang="zh-CN" altLang="en-US" sz="1100" dirty="0">
                          <a:effectLst/>
                        </a:rPr>
                        <a:t>最多</a:t>
                      </a:r>
                      <a:r>
                        <a:rPr lang="zh-CN" sz="1100" dirty="0">
                          <a:effectLst/>
                        </a:rPr>
                        <a:t>不超过</a:t>
                      </a:r>
                      <a:r>
                        <a:rPr lang="en-US" sz="1100" dirty="0">
                          <a:effectLst/>
                        </a:rPr>
                        <a:t>n</a:t>
                      </a:r>
                      <a:r>
                        <a:rPr lang="zh-CN" sz="1100" dirty="0">
                          <a:effectLst/>
                        </a:rPr>
                        <a:t>个词，且第一个词先出现</a:t>
                      </a:r>
                      <a:r>
                        <a:rPr lang="zh-CN" altLang="zh-CN" sz="1100" dirty="0">
                          <a:effectLst/>
                        </a:rPr>
                        <a:t>，</a:t>
                      </a:r>
                      <a:r>
                        <a:rPr lang="en-US" altLang="zh-CN" sz="1100" dirty="0">
                          <a:effectLst/>
                        </a:rPr>
                        <a:t>n</a:t>
                      </a:r>
                      <a:r>
                        <a:rPr lang="zh-CN" altLang="zh-CN" sz="1100" dirty="0">
                          <a:effectLst/>
                        </a:rPr>
                        <a:t>的个数值（</a:t>
                      </a:r>
                      <a:r>
                        <a:rPr lang="en-US" altLang="zh-CN" sz="1100" dirty="0">
                          <a:effectLst/>
                        </a:rPr>
                        <a:t>1</a:t>
                      </a:r>
                      <a:r>
                        <a:rPr lang="zh-CN" altLang="zh-CN" sz="1100" dirty="0">
                          <a:effectLst/>
                        </a:rPr>
                        <a:t>到</a:t>
                      </a:r>
                      <a:r>
                        <a:rPr lang="en-US" altLang="zh-CN" sz="1100" dirty="0">
                          <a:effectLst/>
                        </a:rPr>
                        <a:t>255</a:t>
                      </a:r>
                      <a:r>
                        <a:rPr lang="zh-CN" altLang="zh-CN" sz="1100" dirty="0">
                          <a:effectLst/>
                        </a:rPr>
                        <a:t>）</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freedom +2 speech</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113230131"/>
                  </a:ext>
                </a:extLst>
              </a:tr>
              <a:tr h="226656">
                <a:tc>
                  <a:txBody>
                    <a:bodyPr/>
                    <a:lstStyle/>
                    <a:p>
                      <a:pPr marL="0" marR="0" algn="ct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zh-CN" sz="1100">
                          <a:effectLst/>
                        </a:rPr>
                        <a:t>用在检索词的中间或尾部，代替单个字母</a:t>
                      </a:r>
                      <a:endParaRPr lang="en-US" sz="1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a:effectLst/>
                        </a:rPr>
                        <a:t>wom*n,</a:t>
                      </a:r>
                      <a:r>
                        <a:rPr lang="zh-CN" sz="1100">
                          <a:effectLst/>
                        </a:rPr>
                        <a:t>可以检索出</a:t>
                      </a:r>
                      <a:r>
                        <a:rPr lang="en-US" sz="1100">
                          <a:effectLst/>
                        </a:rPr>
                        <a:t>woman</a:t>
                      </a:r>
                      <a:r>
                        <a:rPr lang="zh-CN" sz="1100">
                          <a:effectLst/>
                        </a:rPr>
                        <a:t>、</a:t>
                      </a:r>
                      <a:r>
                        <a:rPr lang="en-US" sz="1100">
                          <a:effectLst/>
                        </a:rPr>
                        <a:t>women</a:t>
                      </a:r>
                      <a:endParaRPr lang="en-US" sz="1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46766814"/>
                  </a:ext>
                </a:extLst>
              </a:tr>
              <a:tr h="468443">
                <a:tc>
                  <a:txBody>
                    <a:bodyPr/>
                    <a:lstStyle/>
                    <a:p>
                      <a:pPr marL="0" marR="0" algn="ct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zh-CN" sz="1100" dirty="0">
                          <a:effectLst/>
                        </a:rPr>
                        <a:t>用在单数形式的检索词前，使检索结果限制为单数，不包括复数</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#damage,</a:t>
                      </a:r>
                      <a:r>
                        <a:rPr lang="zh-CN" sz="1100" dirty="0">
                          <a:effectLst/>
                        </a:rPr>
                        <a:t>只检索</a:t>
                      </a:r>
                      <a:r>
                        <a:rPr lang="en-US" sz="1100" dirty="0">
                          <a:effectLst/>
                        </a:rPr>
                        <a:t>damage,</a:t>
                      </a:r>
                      <a:r>
                        <a:rPr lang="zh-CN" sz="1100" dirty="0">
                          <a:effectLst/>
                        </a:rPr>
                        <a:t>不包括</a:t>
                      </a:r>
                      <a:r>
                        <a:rPr lang="en-US" sz="1100" dirty="0">
                          <a:effectLst/>
                        </a:rPr>
                        <a:t>damages</a:t>
                      </a:r>
                      <a:endParaRPr lang="en-US"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18426289"/>
                  </a:ext>
                </a:extLst>
              </a:tr>
            </a:tbl>
          </a:graphicData>
        </a:graphic>
      </p:graphicFrame>
      <p:sp>
        <p:nvSpPr>
          <p:cNvPr id="7" name="文本框 6">
            <a:extLst>
              <a:ext uri="{FF2B5EF4-FFF2-40B4-BE49-F238E27FC236}">
                <a16:creationId xmlns:a16="http://schemas.microsoft.com/office/drawing/2014/main" id="{434F0E2B-7F8D-4D50-BD09-5F2AFBF1F533}"/>
              </a:ext>
            </a:extLst>
          </p:cNvPr>
          <p:cNvSpPr txBox="1"/>
          <p:nvPr/>
        </p:nvSpPr>
        <p:spPr>
          <a:xfrm>
            <a:off x="255722" y="1193369"/>
            <a:ext cx="4672740" cy="5044694"/>
          </a:xfrm>
          <a:prstGeom prst="rect">
            <a:avLst/>
          </a:prstGeom>
          <a:noFill/>
        </p:spPr>
        <p:txBody>
          <a:bodyPr wrap="square" lIns="0" tIns="0" rIns="0" bIns="0" rtlCol="0" anchor="t">
            <a:noAutofit/>
          </a:bodyPr>
          <a:lstStyle/>
          <a:p>
            <a:pPr>
              <a:lnSpc>
                <a:spcPct val="150000"/>
              </a:lnSpc>
              <a:spcBef>
                <a:spcPts val="600"/>
              </a:spcBef>
              <a:spcAft>
                <a:spcPts val="600"/>
              </a:spcAft>
            </a:pPr>
            <a:r>
              <a:rPr lang="en-US" sz="1400" dirty="0"/>
              <a:t>Westlaw</a:t>
            </a:r>
            <a:r>
              <a:rPr lang="zh-CN" altLang="en-US" sz="1400" dirty="0"/>
              <a:t>支持使用</a:t>
            </a:r>
            <a:r>
              <a:rPr lang="en-US" sz="1400" dirty="0"/>
              <a:t>Boolean</a:t>
            </a:r>
            <a:r>
              <a:rPr lang="zh-CN" altLang="en-US" sz="1400" dirty="0"/>
              <a:t>术语与连接符的检索方式。您可以就相关的问题，输入问题中的术语，并采用连接符表达术语之间的特定关联。比如，您可以要求两个术语出现在同一句话或者同一段内容中。</a:t>
            </a:r>
            <a:endParaRPr lang="en-US" altLang="zh-CN" sz="1400" dirty="0"/>
          </a:p>
          <a:p>
            <a:pPr marL="742950" lvl="1" indent="-285750">
              <a:lnSpc>
                <a:spcPct val="150000"/>
              </a:lnSpc>
              <a:spcBef>
                <a:spcPts val="600"/>
              </a:spcBef>
              <a:spcAft>
                <a:spcPts val="600"/>
              </a:spcAft>
              <a:buFont typeface="Arial" panose="020B0604020202020204" pitchFamily="34" charset="0"/>
              <a:buChar char="•"/>
            </a:pPr>
            <a:r>
              <a:rPr lang="zh-CN" altLang="en-US" sz="1400" dirty="0"/>
              <a:t>为了使搜索结果更为精确，建议在输入搜索问题之前先选择司法辖区或者进入相关内容板块。</a:t>
            </a:r>
          </a:p>
          <a:p>
            <a:pPr marL="742950" lvl="1" indent="-285750">
              <a:lnSpc>
                <a:spcPct val="150000"/>
              </a:lnSpc>
              <a:spcBef>
                <a:spcPts val="600"/>
              </a:spcBef>
              <a:spcAft>
                <a:spcPts val="600"/>
              </a:spcAft>
              <a:buFont typeface="Arial" panose="020B0604020202020204" pitchFamily="34" charset="0"/>
              <a:buChar char="•"/>
            </a:pPr>
            <a:r>
              <a:rPr lang="zh-CN" altLang="en-US" sz="1400" dirty="0"/>
              <a:t>当没有与其他连接符和字段一同使用时，引号、连接号（</a:t>
            </a:r>
            <a:r>
              <a:rPr lang="en-US" altLang="zh-CN" sz="1400" dirty="0"/>
              <a:t>&amp;</a:t>
            </a:r>
            <a:r>
              <a:rPr lang="zh-CN" altLang="en-US" sz="1400" dirty="0"/>
              <a:t>）、空格都视为是描述性术语的一部分。如果希望针对某一特定语句进行搜索，请使用高级检索</a:t>
            </a:r>
            <a:r>
              <a:rPr lang="en-US" altLang="zh-CN" sz="1400" dirty="0"/>
              <a:t>(Advanced Search)</a:t>
            </a:r>
            <a:r>
              <a:rPr lang="zh-CN" altLang="en-US" sz="1400" dirty="0"/>
              <a:t>功能，或者仅使用</a:t>
            </a:r>
            <a:r>
              <a:rPr lang="en-US" altLang="zh-CN" sz="1400" dirty="0"/>
              <a:t>AND</a:t>
            </a:r>
            <a:r>
              <a:rPr lang="zh-CN" altLang="en-US" sz="1400" dirty="0"/>
              <a:t>或者</a:t>
            </a:r>
            <a:r>
              <a:rPr lang="en-US" altLang="zh-CN" sz="1400" dirty="0"/>
              <a:t>OR</a:t>
            </a:r>
            <a:r>
              <a:rPr lang="zh-CN" altLang="en-US" sz="1400" dirty="0"/>
              <a:t>连接词（无其他连接符、扩展符或文件字段）。</a:t>
            </a:r>
          </a:p>
          <a:p>
            <a:pPr>
              <a:spcBef>
                <a:spcPts val="600"/>
              </a:spcBef>
              <a:spcAft>
                <a:spcPts val="600"/>
              </a:spcAft>
            </a:pPr>
            <a:endParaRPr lang="en-US" sz="1400" dirty="0" err="1"/>
          </a:p>
        </p:txBody>
      </p:sp>
    </p:spTree>
    <p:extLst>
      <p:ext uri="{BB962C8B-B14F-4D97-AF65-F5344CB8AC3E}">
        <p14:creationId xmlns:p14="http://schemas.microsoft.com/office/powerpoint/2010/main" val="1372526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655226-6E4F-8847-85CD-AF95F3D3F39A}" type="slidenum">
              <a:rPr lang="en-US" smtClean="0"/>
              <a:pPr/>
              <a:t>47</a:t>
            </a:fld>
            <a:endParaRPr lang="en-US" dirty="0"/>
          </a:p>
        </p:txBody>
      </p:sp>
      <p:sp>
        <p:nvSpPr>
          <p:cNvPr id="4" name="Title 3"/>
          <p:cNvSpPr>
            <a:spLocks noGrp="1"/>
          </p:cNvSpPr>
          <p:nvPr>
            <p:ph type="title"/>
          </p:nvPr>
        </p:nvSpPr>
        <p:spPr/>
        <p:txBody>
          <a:bodyPr/>
          <a:lstStyle/>
          <a:p>
            <a:r>
              <a:rPr lang="en-US" b="1" dirty="0"/>
              <a:t>Westlaw Answers</a:t>
            </a:r>
          </a:p>
        </p:txBody>
      </p:sp>
      <p:sp>
        <p:nvSpPr>
          <p:cNvPr id="5" name="Content Placeholder 4"/>
          <p:cNvSpPr>
            <a:spLocks noGrp="1"/>
          </p:cNvSpPr>
          <p:nvPr>
            <p:ph idx="1"/>
          </p:nvPr>
        </p:nvSpPr>
        <p:spPr>
          <a:xfrm>
            <a:off x="373064" y="1180579"/>
            <a:ext cx="2430521" cy="4477271"/>
          </a:xfrm>
        </p:spPr>
        <p:txBody>
          <a:bodyPr>
            <a:normAutofit/>
          </a:bodyPr>
          <a:lstStyle/>
          <a:p>
            <a:pPr lvl="1">
              <a:spcBef>
                <a:spcPts val="1200"/>
              </a:spcBef>
              <a:buFont typeface="Wingdings" pitchFamily="2" charset="2"/>
              <a:buChar char="ü"/>
            </a:pPr>
            <a:r>
              <a:rPr lang="zh-CN" altLang="en-US" sz="1600" dirty="0">
                <a:solidFill>
                  <a:schemeClr val="tx2"/>
                </a:solidFill>
                <a:latin typeface="微软雅黑" pitchFamily="34" charset="-122"/>
                <a:ea typeface="微软雅黑" pitchFamily="34" charset="-122"/>
                <a:cs typeface="+mj-cs"/>
              </a:rPr>
              <a:t>对某些常见类型的法律问题的具体答案</a:t>
            </a:r>
            <a:endParaRPr lang="en-US" altLang="zh-CN" sz="1600" dirty="0">
              <a:solidFill>
                <a:schemeClr val="tx2"/>
              </a:solidFill>
              <a:latin typeface="微软雅黑" pitchFamily="34" charset="-122"/>
              <a:ea typeface="微软雅黑" pitchFamily="34" charset="-122"/>
              <a:cs typeface="+mj-cs"/>
            </a:endParaRPr>
          </a:p>
          <a:p>
            <a:pPr lvl="1">
              <a:spcBef>
                <a:spcPts val="1200"/>
              </a:spcBef>
              <a:buFont typeface="Wingdings" pitchFamily="2" charset="2"/>
              <a:buChar char="ü"/>
            </a:pPr>
            <a:r>
              <a:rPr lang="zh-CN" altLang="en-US" sz="1600" dirty="0">
                <a:solidFill>
                  <a:schemeClr val="tx2"/>
                </a:solidFill>
                <a:latin typeface="微软雅黑" pitchFamily="34" charset="-122"/>
                <a:ea typeface="微软雅黑" pitchFamily="34" charset="-122"/>
                <a:cs typeface="+mj-cs"/>
              </a:rPr>
              <a:t>包括与权威法院判决的链接</a:t>
            </a:r>
            <a:endParaRPr lang="en-US" altLang="zh-CN" sz="1600" dirty="0">
              <a:solidFill>
                <a:schemeClr val="tx2"/>
              </a:solidFill>
              <a:latin typeface="微软雅黑" pitchFamily="34" charset="-122"/>
              <a:ea typeface="微软雅黑" pitchFamily="34" charset="-122"/>
              <a:cs typeface="+mj-cs"/>
            </a:endParaRPr>
          </a:p>
          <a:p>
            <a:pPr lvl="1">
              <a:spcBef>
                <a:spcPts val="1200"/>
              </a:spcBef>
              <a:buFont typeface="Wingdings" pitchFamily="2" charset="2"/>
              <a:buChar char="ü"/>
            </a:pPr>
            <a:r>
              <a:rPr lang="zh-CN" altLang="en-US" sz="1600" dirty="0">
                <a:solidFill>
                  <a:schemeClr val="tx2"/>
                </a:solidFill>
                <a:latin typeface="微软雅黑" pitchFamily="34" charset="-122"/>
                <a:ea typeface="微软雅黑" pitchFamily="34" charset="-122"/>
                <a:cs typeface="+mj-cs"/>
              </a:rPr>
              <a:t>提示问题会出现在检索提示的上方</a:t>
            </a:r>
            <a:endParaRPr lang="en-US" altLang="zh-CN" sz="1600" dirty="0">
              <a:solidFill>
                <a:schemeClr val="tx2"/>
              </a:solidFill>
              <a:latin typeface="微软雅黑" pitchFamily="34" charset="-122"/>
              <a:ea typeface="微软雅黑" pitchFamily="34" charset="-122"/>
              <a:cs typeface="+mj-cs"/>
            </a:endParaRPr>
          </a:p>
          <a:p>
            <a:pPr lvl="1">
              <a:spcBef>
                <a:spcPts val="1200"/>
              </a:spcBef>
              <a:buFont typeface="Wingdings" pitchFamily="2" charset="2"/>
              <a:buChar char="ü"/>
            </a:pPr>
            <a:r>
              <a:rPr lang="zh-CN" altLang="en-US" sz="1600" dirty="0">
                <a:solidFill>
                  <a:schemeClr val="tx2"/>
                </a:solidFill>
                <a:latin typeface="微软雅黑" pitchFamily="34" charset="-122"/>
                <a:ea typeface="微软雅黑" pitchFamily="34" charset="-122"/>
                <a:cs typeface="+mj-cs"/>
              </a:rPr>
              <a:t>回答会出现在检索结果的上方</a:t>
            </a:r>
            <a:endParaRPr lang="en-US" altLang="en-US" sz="1600" dirty="0">
              <a:solidFill>
                <a:schemeClr val="tx2"/>
              </a:solidFill>
              <a:latin typeface="微软雅黑" pitchFamily="34" charset="-122"/>
              <a:ea typeface="微软雅黑" pitchFamily="34" charset="-122"/>
              <a:cs typeface="+mj-cs"/>
            </a:endParaRPr>
          </a:p>
        </p:txBody>
      </p:sp>
      <p:grpSp>
        <p:nvGrpSpPr>
          <p:cNvPr id="9" name="Group 8"/>
          <p:cNvGrpSpPr/>
          <p:nvPr/>
        </p:nvGrpSpPr>
        <p:grpSpPr>
          <a:xfrm>
            <a:off x="3044825" y="152400"/>
            <a:ext cx="9144000" cy="6705600"/>
            <a:chOff x="91440" y="457200"/>
            <a:chExt cx="9144000" cy="6705600"/>
          </a:xfrm>
        </p:grpSpPr>
        <p:pic>
          <p:nvPicPr>
            <p:cNvPr id="10" name="Picture 9"/>
            <p:cNvPicPr>
              <a:picLocks noChangeAspect="1"/>
            </p:cNvPicPr>
            <p:nvPr/>
          </p:nvPicPr>
          <p:blipFill rotWithShape="1">
            <a:blip r:embed="rId2"/>
            <a:srcRect t="3961" b="10876"/>
            <a:stretch/>
          </p:blipFill>
          <p:spPr>
            <a:xfrm>
              <a:off x="91440" y="609600"/>
              <a:ext cx="9144000" cy="6553200"/>
            </a:xfrm>
            <a:prstGeom prst="rect">
              <a:avLst/>
            </a:prstGeom>
          </p:spPr>
        </p:pic>
        <p:sp>
          <p:nvSpPr>
            <p:cNvPr id="11" name="Rectangle 10"/>
            <p:cNvSpPr/>
            <p:nvPr/>
          </p:nvSpPr>
          <p:spPr>
            <a:xfrm>
              <a:off x="1676400" y="457200"/>
              <a:ext cx="4114800" cy="16764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E86E4D3-DE06-4CAF-859B-F906D7D65C99}"/>
              </a:ext>
            </a:extLst>
          </p:cNvPr>
          <p:cNvSpPr>
            <a:spLocks noGrp="1"/>
          </p:cNvSpPr>
          <p:nvPr>
            <p:ph type="sldNum" sz="quarter" idx="12"/>
          </p:nvPr>
        </p:nvSpPr>
        <p:spPr/>
        <p:txBody>
          <a:bodyPr/>
          <a:lstStyle/>
          <a:p>
            <a:fld id="{0A655226-6E4F-8847-85CD-AF95F3D3F39A}" type="slidenum">
              <a:rPr lang="en-US" smtClean="0"/>
              <a:pPr/>
              <a:t>48</a:t>
            </a:fld>
            <a:endParaRPr lang="en-US" dirty="0"/>
          </a:p>
        </p:txBody>
      </p:sp>
      <p:sp>
        <p:nvSpPr>
          <p:cNvPr id="4" name="标题 3">
            <a:extLst>
              <a:ext uri="{FF2B5EF4-FFF2-40B4-BE49-F238E27FC236}">
                <a16:creationId xmlns:a16="http://schemas.microsoft.com/office/drawing/2014/main" id="{0F0AB7B7-BEAA-46D6-9ADA-6CC71C3DDA9F}"/>
              </a:ext>
            </a:extLst>
          </p:cNvPr>
          <p:cNvSpPr>
            <a:spLocks noGrp="1"/>
          </p:cNvSpPr>
          <p:nvPr>
            <p:ph type="title"/>
          </p:nvPr>
        </p:nvSpPr>
        <p:spPr/>
        <p:txBody>
          <a:bodyPr/>
          <a:lstStyle/>
          <a:p>
            <a:r>
              <a:rPr lang="zh-CN" altLang="en-US" b="1" dirty="0">
                <a:latin typeface="微软雅黑" panose="020B0503020204020204" pitchFamily="34" charset="-122"/>
                <a:ea typeface="微软雅黑" panose="020B0503020204020204" pitchFamily="34" charset="-122"/>
              </a:rPr>
              <a:t>查找某一法案的全文：</a:t>
            </a:r>
            <a:r>
              <a:rPr lang="zh-CN" altLang="en-US" dirty="0">
                <a:latin typeface="微软雅黑" panose="020B0503020204020204" pitchFamily="34" charset="-122"/>
                <a:ea typeface="微软雅黑" panose="020B0503020204020204" pitchFamily="34" charset="-122"/>
              </a:rPr>
              <a:t>如查询</a:t>
            </a:r>
            <a:r>
              <a:rPr lang="en-US" dirty="0" err="1">
                <a:latin typeface="微软雅黑" panose="020B0503020204020204" pitchFamily="34" charset="-122"/>
                <a:ea typeface="微软雅黑" panose="020B0503020204020204" pitchFamily="34" charset="-122"/>
              </a:rPr>
              <a:t>bayh</a:t>
            </a:r>
            <a:r>
              <a:rPr lang="en-US" dirty="0">
                <a:latin typeface="微软雅黑" panose="020B0503020204020204" pitchFamily="34" charset="-122"/>
                <a:ea typeface="微软雅黑" panose="020B0503020204020204" pitchFamily="34" charset="-122"/>
              </a:rPr>
              <a:t> dole act:</a:t>
            </a:r>
            <a:br>
              <a:rPr lang="en-US" dirty="0"/>
            </a:br>
            <a:endParaRPr lang="en-US" dirty="0"/>
          </a:p>
        </p:txBody>
      </p:sp>
      <p:sp>
        <p:nvSpPr>
          <p:cNvPr id="5" name="内容占位符 4">
            <a:extLst>
              <a:ext uri="{FF2B5EF4-FFF2-40B4-BE49-F238E27FC236}">
                <a16:creationId xmlns:a16="http://schemas.microsoft.com/office/drawing/2014/main" id="{A8F26BAB-7BC9-43C5-B048-B2A9DB0ACAFC}"/>
              </a:ext>
            </a:extLst>
          </p:cNvPr>
          <p:cNvSpPr>
            <a:spLocks noGrp="1"/>
          </p:cNvSpPr>
          <p:nvPr>
            <p:ph idx="1"/>
          </p:nvPr>
        </p:nvSpPr>
        <p:spPr/>
        <p:txBody>
          <a:bodyPr>
            <a:normAutofit/>
          </a:bodyPr>
          <a:lstStyle/>
          <a:p>
            <a:pPr>
              <a:lnSpc>
                <a:spcPct val="150000"/>
              </a:lnSpc>
            </a:pPr>
            <a:r>
              <a:rPr lang="zh-CN" altLang="en-US" sz="1800" dirty="0">
                <a:latin typeface="微软雅黑" panose="020B0503020204020204" pitchFamily="34" charset="-122"/>
                <a:ea typeface="微软雅黑" panose="020B0503020204020204" pitchFamily="34" charset="-122"/>
              </a:rPr>
              <a:t>首页输入“</a:t>
            </a:r>
            <a:r>
              <a:rPr lang="en-US" sz="1800" dirty="0" err="1">
                <a:latin typeface="微软雅黑" panose="020B0503020204020204" pitchFamily="34" charset="-122"/>
                <a:ea typeface="微软雅黑" panose="020B0503020204020204" pitchFamily="34" charset="-122"/>
              </a:rPr>
              <a:t>bayh</a:t>
            </a:r>
            <a:r>
              <a:rPr lang="en-US" sz="1800" dirty="0">
                <a:latin typeface="微软雅黑" panose="020B0503020204020204" pitchFamily="34" charset="-122"/>
                <a:ea typeface="微软雅黑" panose="020B0503020204020204" pitchFamily="34" charset="-122"/>
              </a:rPr>
              <a:t> dole act</a:t>
            </a:r>
            <a:r>
              <a:rPr lang="zh-CN" altLang="en-US" sz="1800" dirty="0">
                <a:latin typeface="微软雅黑" panose="020B0503020204020204" pitchFamily="34" charset="-122"/>
                <a:ea typeface="微软雅黑" panose="020B0503020204020204" pitchFamily="34" charset="-122"/>
              </a:rPr>
              <a:t>”，查询结果页面右侧点击进入</a:t>
            </a:r>
            <a:endParaRPr lang="en-US" sz="1800" dirty="0">
              <a:latin typeface="微软雅黑" panose="020B0503020204020204" pitchFamily="34" charset="-122"/>
              <a:ea typeface="微软雅黑" panose="020B0503020204020204" pitchFamily="34" charset="-122"/>
            </a:endParaRPr>
          </a:p>
        </p:txBody>
      </p:sp>
      <p:sp>
        <p:nvSpPr>
          <p:cNvPr id="6" name="内容占位符 5">
            <a:extLst>
              <a:ext uri="{FF2B5EF4-FFF2-40B4-BE49-F238E27FC236}">
                <a16:creationId xmlns:a16="http://schemas.microsoft.com/office/drawing/2014/main" id="{BD69DED5-633A-49B0-82D0-8CB8F364B7E2}"/>
              </a:ext>
            </a:extLst>
          </p:cNvPr>
          <p:cNvSpPr>
            <a:spLocks noGrp="1"/>
          </p:cNvSpPr>
          <p:nvPr>
            <p:ph idx="13"/>
          </p:nvPr>
        </p:nvSpPr>
        <p:spPr>
          <a:xfrm>
            <a:off x="6337301" y="1069597"/>
            <a:ext cx="5481637" cy="5212080"/>
          </a:xfrm>
        </p:spPr>
        <p:txBody>
          <a:bodyPr>
            <a:normAutofit/>
          </a:bodyPr>
          <a:lstStyle/>
          <a:p>
            <a:pPr lvl="0">
              <a:lnSpc>
                <a:spcPct val="150000"/>
              </a:lnSpc>
            </a:pPr>
            <a:r>
              <a:rPr lang="zh-CN" altLang="en-US" sz="1600" dirty="0">
                <a:latin typeface="微软雅黑" panose="020B0503020204020204" pitchFamily="34" charset="-122"/>
                <a:ea typeface="微软雅黑" panose="020B0503020204020204" pitchFamily="34" charset="-122"/>
              </a:rPr>
              <a:t>首页</a:t>
            </a:r>
            <a:r>
              <a:rPr lang="en-US" sz="1600" dirty="0">
                <a:latin typeface="微软雅黑" panose="020B0503020204020204" pitchFamily="34" charset="-122"/>
                <a:ea typeface="微软雅黑" panose="020B0503020204020204" pitchFamily="34" charset="-122"/>
              </a:rPr>
              <a:t> - Statutes &amp; Court Rules - United States Code Annotated (USCA)</a:t>
            </a:r>
            <a:r>
              <a:rPr lang="zh-CN" altLang="en-US" sz="1600" dirty="0">
                <a:latin typeface="微软雅黑" panose="020B0503020204020204" pitchFamily="34" charset="-122"/>
                <a:ea typeface="微软雅黑" panose="020B0503020204020204" pitchFamily="34" charset="-122"/>
              </a:rPr>
              <a:t>，右侧“</a:t>
            </a:r>
            <a:r>
              <a:rPr lang="en-US" sz="1600" dirty="0">
                <a:latin typeface="微软雅黑" panose="020B0503020204020204" pitchFamily="34" charset="-122"/>
                <a:ea typeface="微软雅黑" panose="020B0503020204020204" pitchFamily="34" charset="-122"/>
              </a:rPr>
              <a:t>TOOLS &amp; RESOURCES</a:t>
            </a:r>
            <a:r>
              <a:rPr lang="zh-CN" altLang="en-US" sz="1600" dirty="0">
                <a:latin typeface="微软雅黑" panose="020B0503020204020204" pitchFamily="34" charset="-122"/>
                <a:ea typeface="微软雅黑" panose="020B0503020204020204" pitchFamily="34" charset="-122"/>
              </a:rPr>
              <a:t>”中点击“</a:t>
            </a:r>
            <a:r>
              <a:rPr lang="en-US" sz="1600" dirty="0">
                <a:latin typeface="微软雅黑" panose="020B0503020204020204" pitchFamily="34" charset="-122"/>
                <a:ea typeface="微软雅黑" panose="020B0503020204020204" pitchFamily="34" charset="-122"/>
              </a:rPr>
              <a:t>Popular Name Table - USCA</a:t>
            </a:r>
            <a:r>
              <a:rPr lang="zh-CN" altLang="en-US" sz="1600" dirty="0">
                <a:latin typeface="微软雅黑" panose="020B0503020204020204" pitchFamily="34" charset="-122"/>
                <a:ea typeface="微软雅黑" panose="020B0503020204020204" pitchFamily="34" charset="-122"/>
              </a:rPr>
              <a:t>”，法案按字母顺序排列，可按字母顺序查找或关键词搜索</a:t>
            </a:r>
            <a:endParaRPr lang="en-US"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进入</a:t>
            </a:r>
            <a:r>
              <a:rPr lang="en-US" sz="1600" dirty="0" err="1">
                <a:latin typeface="微软雅黑" panose="020B0503020204020204" pitchFamily="34" charset="-122"/>
                <a:ea typeface="微软雅黑" panose="020B0503020204020204" pitchFamily="34" charset="-122"/>
              </a:rPr>
              <a:t>bayh</a:t>
            </a:r>
            <a:r>
              <a:rPr lang="en-US" sz="1600" dirty="0">
                <a:latin typeface="微软雅黑" panose="020B0503020204020204" pitchFamily="34" charset="-122"/>
                <a:ea typeface="微软雅黑" panose="020B0503020204020204" pitchFamily="34" charset="-122"/>
              </a:rPr>
              <a:t> dole act</a:t>
            </a:r>
            <a:r>
              <a:rPr lang="zh-CN" altLang="en-US" sz="1600" dirty="0">
                <a:latin typeface="微软雅黑" panose="020B0503020204020204" pitchFamily="34" charset="-122"/>
                <a:ea typeface="微软雅黑" panose="020B0503020204020204" pitchFamily="34" charset="-122"/>
              </a:rPr>
              <a:t>后，点击该法案的</a:t>
            </a:r>
            <a:r>
              <a:rPr lang="en-US" sz="1600" dirty="0">
                <a:latin typeface="微软雅黑" panose="020B0503020204020204" pitchFamily="34" charset="-122"/>
                <a:ea typeface="微软雅黑" panose="020B0503020204020204" pitchFamily="34" charset="-122"/>
              </a:rPr>
              <a:t>Public law number</a:t>
            </a:r>
            <a:r>
              <a:rPr lang="zh-CN" altLang="en-US" sz="1600" dirty="0">
                <a:latin typeface="微软雅黑" panose="020B0503020204020204" pitchFamily="34" charset="-122"/>
                <a:ea typeface="微软雅黑" panose="020B0503020204020204" pitchFamily="34" charset="-122"/>
              </a:rPr>
              <a:t>即</a:t>
            </a:r>
            <a:r>
              <a:rPr lang="en-US" sz="1600" dirty="0" err="1">
                <a:latin typeface="微软雅黑" panose="020B0503020204020204" pitchFamily="34" charset="-122"/>
                <a:ea typeface="微软雅黑" panose="020B0503020204020204" pitchFamily="34" charset="-122"/>
              </a:rPr>
              <a:t>Pub.L</a:t>
            </a:r>
            <a:r>
              <a:rPr lang="en-US" sz="1600" dirty="0">
                <a:latin typeface="微软雅黑" panose="020B0503020204020204" pitchFamily="34" charset="-122"/>
                <a:ea typeface="微软雅黑" panose="020B0503020204020204" pitchFamily="34" charset="-122"/>
              </a:rPr>
              <a:t>. 96–517</a:t>
            </a:r>
            <a:r>
              <a:rPr lang="zh-CN" altLang="en-US" sz="1600" dirty="0">
                <a:latin typeface="微软雅黑" panose="020B0503020204020204" pitchFamily="34" charset="-122"/>
                <a:ea typeface="微软雅黑" panose="020B0503020204020204" pitchFamily="34" charset="-122"/>
              </a:rPr>
              <a:t>，即可看全文。</a:t>
            </a:r>
            <a:endParaRPr lang="en-US" sz="1600" dirty="0">
              <a:latin typeface="微软雅黑" panose="020B0503020204020204" pitchFamily="34" charset="-122"/>
              <a:ea typeface="微软雅黑" panose="020B0503020204020204" pitchFamily="34" charset="-122"/>
            </a:endParaRPr>
          </a:p>
        </p:txBody>
      </p:sp>
      <p:pic>
        <p:nvPicPr>
          <p:cNvPr id="7" name="Picture 21">
            <a:extLst>
              <a:ext uri="{FF2B5EF4-FFF2-40B4-BE49-F238E27FC236}">
                <a16:creationId xmlns:a16="http://schemas.microsoft.com/office/drawing/2014/main" id="{3A6D2EE8-5D78-4EEF-A16E-F7A41B85E092}"/>
              </a:ext>
            </a:extLst>
          </p:cNvPr>
          <p:cNvPicPr/>
          <p:nvPr/>
        </p:nvPicPr>
        <p:blipFill>
          <a:blip r:embed="rId2" cstate="print"/>
          <a:srcRect/>
          <a:stretch>
            <a:fillRect/>
          </a:stretch>
        </p:blipFill>
        <p:spPr bwMode="auto">
          <a:xfrm>
            <a:off x="390526" y="2469977"/>
            <a:ext cx="5235359" cy="2698708"/>
          </a:xfrm>
          <a:prstGeom prst="rect">
            <a:avLst/>
          </a:prstGeom>
          <a:noFill/>
          <a:ln w="9525">
            <a:noFill/>
            <a:miter lim="800000"/>
            <a:headEnd/>
            <a:tailEnd/>
          </a:ln>
        </p:spPr>
      </p:pic>
      <p:pic>
        <p:nvPicPr>
          <p:cNvPr id="8" name="Picture 24">
            <a:extLst>
              <a:ext uri="{FF2B5EF4-FFF2-40B4-BE49-F238E27FC236}">
                <a16:creationId xmlns:a16="http://schemas.microsoft.com/office/drawing/2014/main" id="{00B8487D-2574-43D7-828F-2AC5F6612897}"/>
              </a:ext>
            </a:extLst>
          </p:cNvPr>
          <p:cNvPicPr/>
          <p:nvPr/>
        </p:nvPicPr>
        <p:blipFill>
          <a:blip r:embed="rId3" cstate="print"/>
          <a:srcRect/>
          <a:stretch>
            <a:fillRect/>
          </a:stretch>
        </p:blipFill>
        <p:spPr bwMode="auto">
          <a:xfrm>
            <a:off x="6470541" y="3897824"/>
            <a:ext cx="5656585" cy="2077640"/>
          </a:xfrm>
          <a:prstGeom prst="rect">
            <a:avLst/>
          </a:prstGeom>
          <a:noFill/>
          <a:ln w="9525">
            <a:noFill/>
            <a:miter lim="800000"/>
            <a:headEnd/>
            <a:tailEnd/>
          </a:ln>
        </p:spPr>
      </p:pic>
    </p:spTree>
    <p:extLst>
      <p:ext uri="{BB962C8B-B14F-4D97-AF65-F5344CB8AC3E}">
        <p14:creationId xmlns:p14="http://schemas.microsoft.com/office/powerpoint/2010/main" val="75225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1199839" y="188913"/>
            <a:ext cx="9823008" cy="836612"/>
          </a:xfrm>
        </p:spPr>
        <p:txBody>
          <a:bodyPr/>
          <a:lstStyle/>
          <a:p>
            <a:r>
              <a:rPr lang="zh-CN" altLang="en-US" dirty="0">
                <a:latin typeface="微软雅黑" pitchFamily="34" charset="-122"/>
                <a:ea typeface="微软雅黑" pitchFamily="34" charset="-122"/>
              </a:rPr>
              <a:t>售后服务 </a:t>
            </a:r>
            <a:r>
              <a:rPr lang="en-US" altLang="zh-CN" dirty="0">
                <a:latin typeface="微软雅黑" pitchFamily="34" charset="-122"/>
                <a:ea typeface="微软雅黑" pitchFamily="34" charset="-122"/>
              </a:rPr>
              <a:t>&amp; </a:t>
            </a:r>
            <a:r>
              <a:rPr lang="zh-CN" altLang="en-US" dirty="0">
                <a:latin typeface="微软雅黑" pitchFamily="34" charset="-122"/>
                <a:ea typeface="微软雅黑" pitchFamily="34" charset="-122"/>
              </a:rPr>
              <a:t>培训资源</a:t>
            </a:r>
            <a:endParaRPr lang="en-US" altLang="zh-CN" dirty="0">
              <a:latin typeface="微软雅黑" pitchFamily="34" charset="-122"/>
              <a:ea typeface="微软雅黑" pitchFamily="34" charset="-122"/>
            </a:endParaRPr>
          </a:p>
        </p:txBody>
      </p:sp>
      <p:sp>
        <p:nvSpPr>
          <p:cNvPr id="80899" name="Content Placeholder 2"/>
          <p:cNvSpPr>
            <a:spLocks noGrp="1"/>
          </p:cNvSpPr>
          <p:nvPr>
            <p:ph idx="1"/>
          </p:nvPr>
        </p:nvSpPr>
        <p:spPr>
          <a:xfrm>
            <a:off x="623761" y="1122387"/>
            <a:ext cx="10691437" cy="4914429"/>
          </a:xfrm>
        </p:spPr>
        <p:txBody>
          <a:bodyPr>
            <a:noAutofit/>
          </a:bodyPr>
          <a:lstStyle/>
          <a:p>
            <a:endParaRPr lang="en-US" altLang="zh-CN" sz="1600" dirty="0">
              <a:ea typeface="微软雅黑" pitchFamily="34" charset="-122"/>
            </a:endParaRPr>
          </a:p>
          <a:p>
            <a:r>
              <a:rPr lang="zh-CN" altLang="zh-CN" sz="1600" dirty="0">
                <a:ea typeface="微软雅黑" pitchFamily="34" charset="-122"/>
              </a:rPr>
              <a:t>客户支持邮箱：</a:t>
            </a:r>
            <a:r>
              <a:rPr lang="en-US" altLang="zh-CN" sz="1600" u="sng" dirty="0">
                <a:ea typeface="微软雅黑" pitchFamily="34" charset="-122"/>
                <a:hlinkClick r:id="rId3"/>
              </a:rPr>
              <a:t>asia.trainers@thomsonreuters.com</a:t>
            </a:r>
            <a:r>
              <a:rPr lang="zh-CN" altLang="zh-CN" sz="1600" dirty="0">
                <a:ea typeface="微软雅黑" pitchFamily="34" charset="-122"/>
              </a:rPr>
              <a:t>；</a:t>
            </a:r>
            <a:r>
              <a:rPr lang="en-US" altLang="zh-CN" sz="1600" dirty="0">
                <a:ea typeface="微软雅黑" pitchFamily="34" charset="-122"/>
              </a:rPr>
              <a:t>   </a:t>
            </a:r>
            <a:br>
              <a:rPr lang="en-US" altLang="zh-CN" sz="1600" b="1" dirty="0">
                <a:ea typeface="微软雅黑" pitchFamily="34" charset="-122"/>
              </a:rPr>
            </a:br>
            <a:endParaRPr lang="en-US" altLang="zh-CN" sz="1600" dirty="0">
              <a:solidFill>
                <a:schemeClr val="tx2"/>
              </a:solidFill>
              <a:ea typeface="微软雅黑" pitchFamily="34" charset="-122"/>
            </a:endParaRPr>
          </a:p>
          <a:p>
            <a:pPr>
              <a:buFontTx/>
              <a:buNone/>
            </a:pPr>
            <a:r>
              <a:rPr lang="zh-CN" altLang="en-US" sz="1600" dirty="0">
                <a:solidFill>
                  <a:schemeClr val="tx2"/>
                </a:solidFill>
                <a:ea typeface="微软雅黑" pitchFamily="34" charset="-122"/>
              </a:rPr>
              <a:t> 官方网站：</a:t>
            </a:r>
            <a:endParaRPr lang="en-US" altLang="zh-CN" sz="1600" dirty="0">
              <a:solidFill>
                <a:schemeClr val="tx2"/>
              </a:solidFill>
              <a:ea typeface="微软雅黑" pitchFamily="34" charset="-122"/>
            </a:endParaRPr>
          </a:p>
          <a:p>
            <a:r>
              <a:rPr lang="en-US" altLang="zh-CN" sz="1600" u="sng" dirty="0">
                <a:solidFill>
                  <a:schemeClr val="tx2"/>
                </a:solidFill>
                <a:ea typeface="微软雅黑" pitchFamily="34" charset="-122"/>
                <a:hlinkClick r:id="rId4"/>
              </a:rPr>
              <a:t>https://legal.thomsonreuters.com/en/support/westlaw</a:t>
            </a:r>
            <a:endParaRPr lang="en-US" altLang="zh-CN" sz="1600" u="sng" dirty="0">
              <a:solidFill>
                <a:schemeClr val="tx2"/>
              </a:solidFill>
              <a:ea typeface="微软雅黑" pitchFamily="34" charset="-122"/>
            </a:endParaRPr>
          </a:p>
          <a:p>
            <a:r>
              <a:rPr lang="en-US" altLang="zh-CN" sz="1600" u="sng" dirty="0">
                <a:solidFill>
                  <a:schemeClr val="tx2"/>
                </a:solidFill>
                <a:ea typeface="微软雅黑" pitchFamily="34" charset="-122"/>
                <a:hlinkClick r:id="rId5"/>
              </a:rPr>
              <a:t>https://support.thomsonreuters.com.hk/</a:t>
            </a:r>
            <a:endParaRPr lang="en-US" altLang="zh-CN" sz="1600" u="sng" dirty="0">
              <a:solidFill>
                <a:schemeClr val="tx2"/>
              </a:solidFill>
              <a:ea typeface="微软雅黑" pitchFamily="34" charset="-122"/>
            </a:endParaRPr>
          </a:p>
          <a:p>
            <a:pPr>
              <a:buFontTx/>
              <a:buNone/>
            </a:pPr>
            <a:endParaRPr lang="en-US" altLang="zh-CN" sz="1600" u="sng" dirty="0">
              <a:solidFill>
                <a:schemeClr val="tx2"/>
              </a:solidFill>
              <a:ea typeface="微软雅黑" pitchFamily="34" charset="-122"/>
              <a:hlinkClick r:id="rId6"/>
            </a:endParaRPr>
          </a:p>
          <a:p>
            <a:r>
              <a:rPr lang="en-US" altLang="zh-CN" sz="1600" dirty="0">
                <a:solidFill>
                  <a:schemeClr val="tx2"/>
                </a:solidFill>
                <a:ea typeface="微软雅黑" pitchFamily="34" charset="-122"/>
              </a:rPr>
              <a:t>CARSI</a:t>
            </a:r>
            <a:r>
              <a:rPr lang="zh-CN" altLang="en-US" sz="1600" dirty="0">
                <a:solidFill>
                  <a:schemeClr val="tx2"/>
                </a:solidFill>
                <a:ea typeface="微软雅黑" pitchFamily="34" charset="-122"/>
              </a:rPr>
              <a:t>地址：</a:t>
            </a:r>
            <a:endParaRPr lang="en-US" altLang="zh-CN" sz="1600" dirty="0">
              <a:solidFill>
                <a:schemeClr val="tx2"/>
              </a:solidFill>
              <a:ea typeface="微软雅黑" pitchFamily="34" charset="-122"/>
            </a:endParaRPr>
          </a:p>
          <a:p>
            <a:r>
              <a:rPr lang="en-AU" sz="1800" u="sng" dirty="0">
                <a:solidFill>
                  <a:srgbClr val="0563C1"/>
                </a:solidFill>
                <a:effectLst/>
                <a:latin typeface="Calibri" panose="020F0502020204030204" pitchFamily="34" charset="0"/>
                <a:ea typeface="SimSun" panose="02010600030101010101" pitchFamily="2" charset="-122"/>
                <a:hlinkClick r:id="rId7"/>
              </a:rPr>
              <a:t>https://signon.thomsonreuters.com/federation/CARSI?entityid=https://idp.zuel.edu.cn/idp/shibboleth&amp;returnto=https://www.westlaw.com</a:t>
            </a:r>
            <a:r>
              <a:rPr lang="en-AU" sz="1800" dirty="0">
                <a:effectLst/>
                <a:latin typeface="Calibri" panose="020F0502020204030204" pitchFamily="34" charset="0"/>
                <a:ea typeface="SimSun" panose="02010600030101010101" pitchFamily="2" charset="-122"/>
              </a:rPr>
              <a:t> </a:t>
            </a:r>
            <a:endParaRPr lang="en-US" sz="1800" dirty="0">
              <a:effectLst/>
              <a:latin typeface="Calibri" panose="020F0502020204030204" pitchFamily="34" charset="0"/>
              <a:ea typeface="SimSun" panose="02010600030101010101" pitchFamily="2" charset="-122"/>
            </a:endParaRPr>
          </a:p>
          <a:p>
            <a:endParaRPr lang="en-US" sz="1800" dirty="0">
              <a:solidFill>
                <a:srgbClr val="000000"/>
              </a:solidFill>
              <a:latin typeface="Calibri" panose="020F0502020204030204" pitchFamily="34" charset="0"/>
            </a:endParaRPr>
          </a:p>
          <a:p>
            <a:endParaRPr lang="zh-CN" altLang="en-US" sz="1600" dirty="0">
              <a:solidFill>
                <a:schemeClr val="tx2"/>
              </a:solidFill>
              <a:ea typeface="微软雅黑" pitchFamily="34" charset="-122"/>
            </a:endParaRPr>
          </a:p>
        </p:txBody>
      </p:sp>
      <p:sp>
        <p:nvSpPr>
          <p:cNvPr id="80900" name="Slide Number Placeholder 3"/>
          <p:cNvSpPr>
            <a:spLocks noGrp="1"/>
          </p:cNvSpPr>
          <p:nvPr>
            <p:ph type="sldNum" sz="quarter" idx="11"/>
          </p:nvPr>
        </p:nvSpPr>
        <p:spPr>
          <a:noFill/>
        </p:spPr>
        <p:txBody>
          <a:bodyPr/>
          <a:lstStyle/>
          <a:p>
            <a:fld id="{64C978DA-8D90-4D3F-80F6-7B3E31772CCD}" type="slidenum">
              <a:rPr lang="en-US" altLang="en-US" smtClean="0">
                <a:ea typeface="宋体" pitchFamily="2" charset="-122"/>
              </a:rPr>
              <a:pPr/>
              <a:t>49</a:t>
            </a:fld>
            <a:endParaRPr lang="en-US" altLang="en-US" dirty="0">
              <a:ea typeface="宋体" pitchFamily="2"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标题 1">
            <a:extLst>
              <a:ext uri="{FF2B5EF4-FFF2-40B4-BE49-F238E27FC236}">
                <a16:creationId xmlns:a16="http://schemas.microsoft.com/office/drawing/2014/main" id="{D470FF64-FE62-4342-8167-7E4CE392165B}"/>
              </a:ext>
            </a:extLst>
          </p:cNvPr>
          <p:cNvSpPr>
            <a:spLocks noGrp="1"/>
          </p:cNvSpPr>
          <p:nvPr>
            <p:ph type="title"/>
          </p:nvPr>
        </p:nvSpPr>
        <p:spPr>
          <a:xfrm>
            <a:off x="1917700" y="260351"/>
            <a:ext cx="7891462" cy="836613"/>
          </a:xfrm>
        </p:spPr>
        <p:txBody>
          <a:bodyPr/>
          <a:lstStyle/>
          <a:p>
            <a:pPr algn="ctr"/>
            <a:r>
              <a:rPr lang="zh-CN" altLang="en-US" b="1" dirty="0">
                <a:latin typeface="微软雅黑" panose="020B0503020204020204" pitchFamily="34" charset="-122"/>
                <a:ea typeface="微软雅黑" panose="020B0503020204020204" pitchFamily="34" charset="-122"/>
              </a:rPr>
              <a:t>提纲</a:t>
            </a:r>
          </a:p>
        </p:txBody>
      </p:sp>
      <p:sp>
        <p:nvSpPr>
          <p:cNvPr id="3" name="内容占位符 2">
            <a:extLst>
              <a:ext uri="{FF2B5EF4-FFF2-40B4-BE49-F238E27FC236}">
                <a16:creationId xmlns:a16="http://schemas.microsoft.com/office/drawing/2014/main" id="{C9EE8006-06E4-4553-AD56-974E39A0E1E8}"/>
              </a:ext>
            </a:extLst>
          </p:cNvPr>
          <p:cNvSpPr>
            <a:spLocks noGrp="1"/>
          </p:cNvSpPr>
          <p:nvPr>
            <p:ph idx="1"/>
          </p:nvPr>
        </p:nvSpPr>
        <p:spPr>
          <a:xfrm>
            <a:off x="1903412" y="1525588"/>
            <a:ext cx="8382000" cy="4570412"/>
          </a:xfrm>
        </p:spPr>
        <p:txBody>
          <a:bodyPr/>
          <a:lstStyle/>
          <a:p>
            <a:pPr marL="228600" lvl="1" indent="-228600">
              <a:lnSpc>
                <a:spcPct val="150000"/>
              </a:lnSpc>
              <a:spcBef>
                <a:spcPct val="50000"/>
              </a:spcBef>
              <a:buFont typeface="Wingdings" panose="05000000000000000000" pitchFamily="2" charset="2"/>
              <a:buChar char="v"/>
            </a:pPr>
            <a:r>
              <a:rPr lang="zh-CN" altLang="en-US" sz="2400" b="1" dirty="0">
                <a:solidFill>
                  <a:schemeClr val="accent1"/>
                </a:solidFill>
                <a:latin typeface="微软雅黑" panose="020B0503020204020204" pitchFamily="34" charset="-122"/>
                <a:ea typeface="微软雅黑" panose="020B0503020204020204" pitchFamily="34" charset="-122"/>
              </a:rPr>
              <a:t>认识</a:t>
            </a:r>
            <a:r>
              <a:rPr lang="en-US" altLang="zh-CN" sz="2400" b="1" dirty="0">
                <a:solidFill>
                  <a:schemeClr val="accent1"/>
                </a:solidFill>
                <a:latin typeface="微软雅黑" panose="020B0503020204020204" pitchFamily="34" charset="-122"/>
                <a:ea typeface="微软雅黑" panose="020B0503020204020204" pitchFamily="34" charset="-122"/>
              </a:rPr>
              <a:t>Westlaw Classic</a:t>
            </a:r>
            <a:r>
              <a:rPr lang="zh-CN" altLang="en-US" sz="2400" b="1" dirty="0">
                <a:solidFill>
                  <a:schemeClr val="accent1"/>
                </a:solidFill>
                <a:latin typeface="微软雅黑" panose="020B0503020204020204" pitchFamily="34" charset="-122"/>
                <a:ea typeface="微软雅黑" panose="020B0503020204020204" pitchFamily="34" charset="-122"/>
              </a:rPr>
              <a:t>平台</a:t>
            </a:r>
            <a:endParaRPr lang="en-US" altLang="zh-CN" sz="2400" b="1" dirty="0">
              <a:solidFill>
                <a:schemeClr val="accent1"/>
              </a:solidFill>
              <a:latin typeface="微软雅黑" panose="020B0503020204020204" pitchFamily="34" charset="-122"/>
              <a:ea typeface="微软雅黑" panose="020B0503020204020204" pitchFamily="34" charset="-122"/>
              <a:cs typeface="Arial Unicode MS" panose="020B0604020202020204" pitchFamily="34" charset="-122"/>
            </a:endParaRPr>
          </a:p>
          <a:p>
            <a:pPr marL="228600" lvl="1" indent="-228600">
              <a:lnSpc>
                <a:spcPct val="150000"/>
              </a:lnSpc>
              <a:spcBef>
                <a:spcPct val="50000"/>
              </a:spcBef>
              <a:buFont typeface="Wingdings" panose="05000000000000000000" pitchFamily="2" charset="2"/>
              <a:buChar char="v"/>
            </a:pPr>
            <a:r>
              <a:rPr lang="zh-CN" altLang="en-US" sz="2400" b="1" dirty="0">
                <a:latin typeface="微软雅黑" panose="020B0503020204020204" pitchFamily="34" charset="-122"/>
                <a:ea typeface="微软雅黑" panose="020B0503020204020204" pitchFamily="34" charset="-122"/>
              </a:rPr>
              <a:t>跨库检索</a:t>
            </a:r>
            <a:endParaRPr lang="en-US" altLang="zh-CN" sz="2400" b="1" dirty="0">
              <a:latin typeface="微软雅黑" panose="020B0503020204020204" pitchFamily="34" charset="-122"/>
              <a:ea typeface="微软雅黑" panose="020B0503020204020204" pitchFamily="34" charset="-122"/>
            </a:endParaRPr>
          </a:p>
          <a:p>
            <a:pPr marL="228600" lvl="1" indent="-228600">
              <a:lnSpc>
                <a:spcPct val="150000"/>
              </a:lnSpc>
              <a:spcBef>
                <a:spcPct val="50000"/>
              </a:spcBef>
              <a:buFont typeface="Wingdings" panose="05000000000000000000" pitchFamily="2" charset="2"/>
              <a:buChar char="v"/>
            </a:pPr>
            <a:r>
              <a:rPr lang="zh-CN" altLang="en-US" sz="2400" b="1" dirty="0">
                <a:latin typeface="微软雅黑" panose="020B0503020204020204" pitchFamily="34" charset="-122"/>
                <a:ea typeface="微软雅黑" panose="020B0503020204020204" pitchFamily="34" charset="-122"/>
              </a:rPr>
              <a:t>各子库检索</a:t>
            </a:r>
            <a:endParaRPr lang="en-US" altLang="zh-CN" sz="2400" b="1" dirty="0">
              <a:latin typeface="微软雅黑" panose="020B0503020204020204" pitchFamily="34" charset="-122"/>
              <a:ea typeface="微软雅黑" panose="020B0503020204020204" pitchFamily="34" charset="-122"/>
            </a:endParaRPr>
          </a:p>
          <a:p>
            <a:pPr marL="228600" lvl="1" indent="-228600">
              <a:lnSpc>
                <a:spcPct val="150000"/>
              </a:lnSpc>
              <a:spcBef>
                <a:spcPct val="50000"/>
              </a:spcBef>
              <a:buFont typeface="Wingdings" panose="05000000000000000000" pitchFamily="2" charset="2"/>
              <a:buChar char="v"/>
            </a:pPr>
            <a:r>
              <a:rPr lang="zh-CN" altLang="en-US" sz="2400" b="1" dirty="0">
                <a:latin typeface="微软雅黑" panose="020B0503020204020204" pitchFamily="34" charset="-122"/>
                <a:ea typeface="微软雅黑" panose="020B0503020204020204" pitchFamily="34" charset="-122"/>
              </a:rPr>
              <a:t>检索技巧</a:t>
            </a:r>
            <a:endParaRPr lang="en-US" altLang="zh-CN" sz="2400" b="1" dirty="0">
              <a:latin typeface="微软雅黑" panose="020B0503020204020204" pitchFamily="34" charset="-122"/>
              <a:ea typeface="微软雅黑" panose="020B0503020204020204" pitchFamily="34" charset="-122"/>
            </a:endParaRPr>
          </a:p>
          <a:p>
            <a:pPr marL="228600" lvl="1" indent="-228600">
              <a:lnSpc>
                <a:spcPct val="150000"/>
              </a:lnSpc>
              <a:spcBef>
                <a:spcPct val="50000"/>
              </a:spcBef>
              <a:buNone/>
            </a:pPr>
            <a:endParaRPr lang="en-US" altLang="zh-CN" sz="2400" b="1" dirty="0">
              <a:ea typeface="黑体" panose="02010609060101010101" pitchFamily="49" charset="-122"/>
            </a:endParaRPr>
          </a:p>
          <a:p>
            <a:pPr marL="228600" lvl="1" indent="-228600">
              <a:spcBef>
                <a:spcPct val="50000"/>
              </a:spcBef>
              <a:buFontTx/>
              <a:buChar char="•"/>
            </a:pPr>
            <a:endParaRPr lang="zh-CN" altLang="en-US" sz="2400" b="1" dirty="0">
              <a:ea typeface="黑体" panose="02010609060101010101" pitchFamily="49" charset="-122"/>
            </a:endParaRPr>
          </a:p>
          <a:p>
            <a:pPr marL="228600" lvl="1" indent="-228600">
              <a:spcBef>
                <a:spcPct val="50000"/>
              </a:spcBef>
              <a:buFontTx/>
              <a:buChar char="•"/>
            </a:pPr>
            <a:endParaRPr lang="en-US" altLang="zh-CN" sz="2400" b="1" dirty="0">
              <a:ea typeface="黑体" panose="02010609060101010101" pitchFamily="49" charset="-122"/>
            </a:endParaRPr>
          </a:p>
          <a:p>
            <a:pPr marL="228600" lvl="1" indent="-228600">
              <a:spcBef>
                <a:spcPct val="50000"/>
              </a:spcBef>
              <a:buFontTx/>
              <a:buChar char="•"/>
            </a:pPr>
            <a:endParaRPr lang="zh-CN" altLang="en-US" sz="2400" b="1" dirty="0">
              <a:ea typeface="黑体" panose="02010609060101010101" pitchFamily="49" charset="-122"/>
            </a:endParaRPr>
          </a:p>
          <a:p>
            <a:pPr marL="228600" lvl="1" indent="-228600">
              <a:spcBef>
                <a:spcPct val="50000"/>
              </a:spcBef>
              <a:buFontTx/>
              <a:buChar char="•"/>
            </a:pPr>
            <a:endParaRPr lang="en-US" altLang="zh-CN" sz="2400" b="1" dirty="0">
              <a:ea typeface="黑体" panose="02010609060101010101" pitchFamily="49" charset="-122"/>
            </a:endParaRPr>
          </a:p>
          <a:p>
            <a:pPr marL="228600" lvl="1" indent="-228600">
              <a:spcBef>
                <a:spcPct val="50000"/>
              </a:spcBef>
              <a:buFontTx/>
              <a:buChar char="•"/>
            </a:pPr>
            <a:endParaRPr lang="zh-CN" altLang="en-US" sz="2400" b="1" dirty="0">
              <a:ea typeface="黑体" panose="02010609060101010101" pitchFamily="49" charset="-122"/>
            </a:endParaRPr>
          </a:p>
          <a:p>
            <a:endParaRPr lang="zh-CN" altLang="en-US" dirty="0">
              <a:ea typeface="宋体" panose="02010600030101010101" pitchFamily="2" charset="-122"/>
            </a:endParaRPr>
          </a:p>
        </p:txBody>
      </p:sp>
      <p:sp>
        <p:nvSpPr>
          <p:cNvPr id="31748" name="Slide Number Placeholder 4">
            <a:extLst>
              <a:ext uri="{FF2B5EF4-FFF2-40B4-BE49-F238E27FC236}">
                <a16:creationId xmlns:a16="http://schemas.microsoft.com/office/drawing/2014/main" id="{8927FA5B-5C41-4B45-8E31-55BC89412E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8A6F0AFD-77B8-47E0-A210-3E908DF0396E}" type="slidenum">
              <a:rPr lang="en-US" altLang="en-US">
                <a:solidFill>
                  <a:srgbClr val="4B4B4B"/>
                </a:solidFill>
              </a:rPr>
              <a:pPr eaLnBrk="1" hangingPunct="1"/>
              <a:t>5</a:t>
            </a:fld>
            <a:endParaRPr lang="en-US" altLang="en-US" dirty="0">
              <a:solidFill>
                <a:srgbClr val="4B4B4B"/>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RTX3129C - Henning Gloystein.jpg"/>
          <p:cNvPicPr>
            <a:picLocks noGrp="1" noChangeAspect="1"/>
          </p:cNvPicPr>
          <p:nvPr>
            <p:ph type="pic" sz="quarter" idx="10"/>
          </p:nvPr>
        </p:nvPicPr>
        <p:blipFill>
          <a:blip r:embed="rId2"/>
          <a:srcRect l="65" r="65"/>
          <a:stretch>
            <a:fillRect/>
          </a:stretch>
        </p:blipFill>
        <p:spPr/>
      </p:pic>
      <p:sp>
        <p:nvSpPr>
          <p:cNvPr id="2" name="Title 1"/>
          <p:cNvSpPr>
            <a:spLocks noGrp="1"/>
          </p:cNvSpPr>
          <p:nvPr>
            <p:ph type="ctrTitle"/>
          </p:nvPr>
        </p:nvSpPr>
        <p:spPr/>
        <p:txBody>
          <a:bodyPr/>
          <a:lstStyle/>
          <a:p>
            <a:pPr algn="ctr"/>
            <a:br>
              <a:rPr lang="en-US" altLang="zh-CN" dirty="0"/>
            </a:br>
            <a:r>
              <a:rPr lang="en-US" altLang="zh-CN" dirty="0"/>
              <a:t>Thank You</a:t>
            </a:r>
            <a:r>
              <a:rPr lang="zh-CN" altLang="en-US" dirty="0"/>
              <a:t>！</a:t>
            </a:r>
            <a:endParaRPr lang="en-US" dirty="0"/>
          </a:p>
        </p:txBody>
      </p:sp>
      <p:sp>
        <p:nvSpPr>
          <p:cNvPr id="11" name="TextBox 10"/>
          <p:cNvSpPr txBox="1"/>
          <p:nvPr/>
        </p:nvSpPr>
        <p:spPr>
          <a:xfrm>
            <a:off x="9369425" y="200940"/>
            <a:ext cx="2449513" cy="123111"/>
          </a:xfrm>
          <a:prstGeom prst="rect">
            <a:avLst/>
          </a:prstGeom>
          <a:noFill/>
        </p:spPr>
        <p:txBody>
          <a:bodyPr wrap="square" lIns="0" tIns="0" rIns="0" bIns="0" rtlCol="0" anchor="t">
            <a:spAutoFit/>
          </a:bodyPr>
          <a:lstStyle/>
          <a:p>
            <a:pPr algn="r"/>
            <a:r>
              <a:rPr lang="en-US" sz="800" dirty="0">
                <a:solidFill>
                  <a:srgbClr val="FFFFFF"/>
                </a:solidFill>
              </a:rPr>
              <a:t>REUTERS / Henning </a:t>
            </a:r>
            <a:r>
              <a:rPr lang="en-US" sz="800" dirty="0" err="1">
                <a:solidFill>
                  <a:srgbClr val="FFFFFF"/>
                </a:solidFill>
              </a:rPr>
              <a:t>Gloystein</a:t>
            </a:r>
            <a:endParaRPr lang="en-US" sz="800" dirty="0">
              <a:solidFill>
                <a:srgbClr val="FFFFFF"/>
              </a:solidFill>
            </a:endParaRPr>
          </a:p>
        </p:txBody>
      </p:sp>
    </p:spTree>
    <p:extLst>
      <p:ext uri="{BB962C8B-B14F-4D97-AF65-F5344CB8AC3E}">
        <p14:creationId xmlns:p14="http://schemas.microsoft.com/office/powerpoint/2010/main" val="94710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B11250-BBE6-4278-A1EC-A9B691C1222E}"/>
              </a:ext>
            </a:extLst>
          </p:cNvPr>
          <p:cNvPicPr>
            <a:picLocks noChangeAspect="1"/>
          </p:cNvPicPr>
          <p:nvPr/>
        </p:nvPicPr>
        <p:blipFill>
          <a:blip r:embed="rId3"/>
          <a:stretch>
            <a:fillRect/>
          </a:stretch>
        </p:blipFill>
        <p:spPr>
          <a:xfrm>
            <a:off x="97929" y="968829"/>
            <a:ext cx="11992966" cy="5588279"/>
          </a:xfrm>
          <a:prstGeom prst="rect">
            <a:avLst/>
          </a:prstGeom>
        </p:spPr>
      </p:pic>
      <p:sp>
        <p:nvSpPr>
          <p:cNvPr id="29698" name="Title 1"/>
          <p:cNvSpPr>
            <a:spLocks noGrp="1"/>
          </p:cNvSpPr>
          <p:nvPr>
            <p:ph type="title"/>
          </p:nvPr>
        </p:nvSpPr>
        <p:spPr>
          <a:xfrm>
            <a:off x="1218882" y="152400"/>
            <a:ext cx="9770106" cy="539750"/>
          </a:xfrm>
        </p:spPr>
        <p:txBody>
          <a:bodyPr/>
          <a:lstStyle/>
          <a:p>
            <a:r>
              <a:rPr lang="en-US" altLang="zh-CN" b="1" dirty="0">
                <a:latin typeface="微软雅黑" pitchFamily="34" charset="-122"/>
                <a:ea typeface="微软雅黑" pitchFamily="34" charset="-122"/>
              </a:rPr>
              <a:t>Westlaw Classic </a:t>
            </a:r>
            <a:r>
              <a:rPr lang="zh-CN" altLang="en-US" b="1" dirty="0">
                <a:latin typeface="微软雅黑" pitchFamily="34" charset="-122"/>
                <a:ea typeface="微软雅黑" pitchFamily="34" charset="-122"/>
              </a:rPr>
              <a:t>专业的法律检索平台</a:t>
            </a:r>
            <a:endParaRPr lang="en-US" altLang="zh-CN" b="1" dirty="0">
              <a:latin typeface="微软雅黑" pitchFamily="34" charset="-122"/>
              <a:ea typeface="微软雅黑" pitchFamily="34" charset="-122"/>
            </a:endParaRPr>
          </a:p>
        </p:txBody>
      </p:sp>
      <p:sp>
        <p:nvSpPr>
          <p:cNvPr id="7" name="Rounded Rectangle 6"/>
          <p:cNvSpPr/>
          <p:nvPr/>
        </p:nvSpPr>
        <p:spPr>
          <a:xfrm>
            <a:off x="2477734" y="1382996"/>
            <a:ext cx="8057406" cy="499461"/>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Down Arrow 9"/>
          <p:cNvSpPr/>
          <p:nvPr/>
        </p:nvSpPr>
        <p:spPr>
          <a:xfrm>
            <a:off x="7055129" y="1989138"/>
            <a:ext cx="507868" cy="305488"/>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4" name="Content Placeholder 5">
            <a:extLst>
              <a:ext uri="{FF2B5EF4-FFF2-40B4-BE49-F238E27FC236}">
                <a16:creationId xmlns:a16="http://schemas.microsoft.com/office/drawing/2014/main" id="{A68CADF1-5D2B-4330-BB7C-112BA63FB781}"/>
              </a:ext>
            </a:extLst>
          </p:cNvPr>
          <p:cNvGraphicFramePr>
            <a:graphicFrameLocks noGrp="1"/>
          </p:cNvGraphicFramePr>
          <p:nvPr>
            <p:ph idx="1"/>
            <p:extLst>
              <p:ext uri="{D42A27DB-BD31-4B8C-83A1-F6EECF244321}">
                <p14:modId xmlns:p14="http://schemas.microsoft.com/office/powerpoint/2010/main" val="2760261171"/>
              </p:ext>
            </p:extLst>
          </p:nvPr>
        </p:nvGraphicFramePr>
        <p:xfrm>
          <a:off x="2539014" y="2263302"/>
          <a:ext cx="8227639" cy="3740177"/>
        </p:xfrm>
        <a:graphic>
          <a:graphicData uri="http://schemas.openxmlformats.org/drawingml/2006/table">
            <a:tbl>
              <a:tblPr firstRow="1" firstCol="1" bandRow="1">
                <a:tableStyleId>{5C22544A-7EE6-4342-B048-85BDC9FD1C3A}</a:tableStyleId>
              </a:tblPr>
              <a:tblGrid>
                <a:gridCol w="4092605">
                  <a:extLst>
                    <a:ext uri="{9D8B030D-6E8A-4147-A177-3AD203B41FA5}">
                      <a16:colId xmlns:a16="http://schemas.microsoft.com/office/drawing/2014/main" val="3908934479"/>
                    </a:ext>
                  </a:extLst>
                </a:gridCol>
                <a:gridCol w="4135034">
                  <a:extLst>
                    <a:ext uri="{9D8B030D-6E8A-4147-A177-3AD203B41FA5}">
                      <a16:colId xmlns:a16="http://schemas.microsoft.com/office/drawing/2014/main" val="3003868047"/>
                    </a:ext>
                  </a:extLst>
                </a:gridCol>
              </a:tblGrid>
              <a:tr h="436661">
                <a:tc>
                  <a:txBody>
                    <a:bodyPr/>
                    <a:lstStyle/>
                    <a:p>
                      <a:pPr algn="l"/>
                      <a:r>
                        <a:rPr lang="en-US" sz="1200" kern="100" dirty="0" err="1">
                          <a:effectLst/>
                        </a:rPr>
                        <a:t>WestSearch</a:t>
                      </a:r>
                      <a:r>
                        <a:rPr lang="zh-CN" sz="1200" kern="100" dirty="0">
                          <a:effectLst/>
                        </a:rPr>
                        <a:t>搜索类型</a:t>
                      </a:r>
                      <a:endParaRPr lang="zh-CN" sz="1200" kern="100" dirty="0">
                        <a:effectLst/>
                        <a:latin typeface="Cambria" panose="020405030504060302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l"/>
                      <a:r>
                        <a:rPr lang="zh-CN" sz="1200" kern="100" dirty="0">
                          <a:effectLst/>
                        </a:rPr>
                        <a:t>例子</a:t>
                      </a:r>
                      <a:endParaRPr lang="zh-CN" sz="1200" kern="100" dirty="0">
                        <a:effectLst/>
                        <a:latin typeface="Cambria" panose="020405030504060302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171244896"/>
                  </a:ext>
                </a:extLst>
              </a:tr>
              <a:tr h="539589">
                <a:tc>
                  <a:txBody>
                    <a:bodyPr/>
                    <a:lstStyle/>
                    <a:p>
                      <a:pPr algn="l"/>
                      <a:r>
                        <a:rPr lang="zh-CN" sz="1200" kern="100" dirty="0">
                          <a:effectLst/>
                        </a:rPr>
                        <a:t>引称检索法（</a:t>
                      </a:r>
                      <a:r>
                        <a:rPr lang="en-US" sz="1200" kern="100" dirty="0">
                          <a:effectLst/>
                        </a:rPr>
                        <a:t>citation</a:t>
                      </a:r>
                      <a:r>
                        <a:rPr lang="zh-CN" sz="1200" kern="100" dirty="0">
                          <a:effectLst/>
                        </a:rPr>
                        <a:t>）</a:t>
                      </a:r>
                      <a:endParaRPr lang="zh-CN" sz="1200" kern="100" dirty="0">
                        <a:effectLst/>
                        <a:latin typeface="Cambria" panose="020405030504060302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l"/>
                      <a:r>
                        <a:rPr lang="en-US" sz="1200" kern="100" dirty="0">
                          <a:effectLst/>
                        </a:rPr>
                        <a:t>93 S.C.T. 1817</a:t>
                      </a:r>
                      <a:endParaRPr lang="zh-CN" sz="1200" kern="100" dirty="0">
                        <a:effectLst/>
                        <a:latin typeface="Cambria" panose="020405030504060302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522020043"/>
                  </a:ext>
                </a:extLst>
              </a:tr>
              <a:tr h="631112">
                <a:tc>
                  <a:txBody>
                    <a:bodyPr/>
                    <a:lstStyle/>
                    <a:p>
                      <a:pPr algn="l"/>
                      <a:r>
                        <a:rPr lang="zh-CN" sz="1200" kern="100" dirty="0">
                          <a:effectLst/>
                        </a:rPr>
                        <a:t>当事人名称检索法（</a:t>
                      </a:r>
                      <a:r>
                        <a:rPr lang="en-US" sz="1200" kern="100" dirty="0">
                          <a:effectLst/>
                        </a:rPr>
                        <a:t>find by party name</a:t>
                      </a:r>
                      <a:r>
                        <a:rPr lang="zh-CN" sz="1200" kern="100" dirty="0">
                          <a:effectLst/>
                        </a:rPr>
                        <a:t>）</a:t>
                      </a:r>
                      <a:endParaRPr lang="zh-CN" sz="1200" kern="100" dirty="0">
                        <a:effectLst/>
                        <a:latin typeface="Cambria" panose="020405030504060302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l"/>
                      <a:r>
                        <a:rPr lang="en-US" sz="1200" kern="100" dirty="0">
                          <a:effectLst/>
                        </a:rPr>
                        <a:t>Citizens united v. federal election commission</a:t>
                      </a:r>
                      <a:endParaRPr lang="zh-CN" sz="1200" kern="100" dirty="0">
                        <a:effectLst/>
                        <a:latin typeface="Cambria" panose="020405030504060302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907455364"/>
                  </a:ext>
                </a:extLst>
              </a:tr>
              <a:tr h="405664">
                <a:tc>
                  <a:txBody>
                    <a:bodyPr/>
                    <a:lstStyle/>
                    <a:p>
                      <a:pPr algn="l"/>
                      <a:r>
                        <a:rPr lang="zh-CN" sz="1200" kern="100" dirty="0">
                          <a:effectLst/>
                        </a:rPr>
                        <a:t>关键引用（</a:t>
                      </a:r>
                      <a:r>
                        <a:rPr lang="en-US" sz="1200" kern="100" dirty="0" err="1">
                          <a:effectLst/>
                        </a:rPr>
                        <a:t>keycite</a:t>
                      </a:r>
                      <a:r>
                        <a:rPr lang="zh-CN" sz="1200" kern="100" dirty="0">
                          <a:effectLst/>
                        </a:rPr>
                        <a:t>）</a:t>
                      </a:r>
                      <a:endParaRPr lang="zh-CN" sz="1200" kern="100" dirty="0">
                        <a:effectLst/>
                        <a:latin typeface="Cambria" panose="020405030504060302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l"/>
                      <a:r>
                        <a:rPr lang="en-US" sz="1200" kern="100" dirty="0" err="1">
                          <a:effectLst/>
                        </a:rPr>
                        <a:t>Keycite</a:t>
                      </a:r>
                      <a:r>
                        <a:rPr lang="en-US" sz="1200" kern="100" dirty="0">
                          <a:effectLst/>
                        </a:rPr>
                        <a:t> 93 </a:t>
                      </a:r>
                      <a:r>
                        <a:rPr lang="en-US" sz="1200" kern="100" dirty="0" err="1">
                          <a:effectLst/>
                        </a:rPr>
                        <a:t>sct</a:t>
                      </a:r>
                      <a:r>
                        <a:rPr lang="en-US" sz="1200" kern="100" dirty="0">
                          <a:effectLst/>
                        </a:rPr>
                        <a:t> 1817 or kc:93 </a:t>
                      </a:r>
                      <a:r>
                        <a:rPr lang="en-US" sz="1200" kern="100" dirty="0" err="1">
                          <a:effectLst/>
                        </a:rPr>
                        <a:t>sct</a:t>
                      </a:r>
                      <a:r>
                        <a:rPr lang="en-US" sz="1200" kern="100" dirty="0">
                          <a:effectLst/>
                        </a:rPr>
                        <a:t> 1817</a:t>
                      </a:r>
                      <a:endParaRPr lang="zh-CN" sz="1200" kern="100" dirty="0">
                        <a:effectLst/>
                        <a:latin typeface="Cambria" panose="020405030504060302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70079186"/>
                  </a:ext>
                </a:extLst>
              </a:tr>
              <a:tr h="504917">
                <a:tc>
                  <a:txBody>
                    <a:bodyPr/>
                    <a:lstStyle/>
                    <a:p>
                      <a:pPr algn="l"/>
                      <a:r>
                        <a:rPr lang="zh-CN" sz="1200" kern="100" dirty="0">
                          <a:effectLst/>
                        </a:rPr>
                        <a:t>出版物或者</a:t>
                      </a:r>
                      <a:r>
                        <a:rPr lang="zh-CN" altLang="en-US" sz="1200" kern="100" dirty="0">
                          <a:effectLst/>
                        </a:rPr>
                        <a:t>子</a:t>
                      </a:r>
                      <a:r>
                        <a:rPr lang="zh-CN" sz="1200" kern="100" dirty="0">
                          <a:effectLst/>
                        </a:rPr>
                        <a:t>数据库</a:t>
                      </a:r>
                      <a:endParaRPr lang="zh-CN" sz="1200" kern="100" dirty="0">
                        <a:effectLst/>
                        <a:latin typeface="Cambria" panose="020405030504060302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l"/>
                      <a:r>
                        <a:rPr lang="en-US" sz="1200" kern="100" dirty="0">
                          <a:effectLst/>
                        </a:rPr>
                        <a:t>Mn-</a:t>
                      </a:r>
                      <a:r>
                        <a:rPr lang="en-US" sz="1200" kern="100" dirty="0" err="1">
                          <a:effectLst/>
                        </a:rPr>
                        <a:t>st</a:t>
                      </a:r>
                      <a:r>
                        <a:rPr lang="en-US" sz="1200" kern="100" dirty="0">
                          <a:effectLst/>
                        </a:rPr>
                        <a:t> (</a:t>
                      </a:r>
                      <a:r>
                        <a:rPr lang="zh-CN" sz="1200" kern="100" dirty="0">
                          <a:effectLst/>
                        </a:rPr>
                        <a:t>可以检索到明尼苏达州的法令与法庭规定</a:t>
                      </a:r>
                      <a:r>
                        <a:rPr lang="en-US" sz="1200" kern="100" dirty="0">
                          <a:effectLst/>
                        </a:rPr>
                        <a:t>)</a:t>
                      </a:r>
                      <a:endParaRPr lang="zh-CN" sz="1200" kern="100" dirty="0">
                        <a:effectLst/>
                        <a:latin typeface="Cambria" panose="020405030504060302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70604470"/>
                  </a:ext>
                </a:extLst>
              </a:tr>
              <a:tr h="557445">
                <a:tc>
                  <a:txBody>
                    <a:bodyPr/>
                    <a:lstStyle/>
                    <a:p>
                      <a:pPr algn="l"/>
                      <a:r>
                        <a:rPr lang="en-US" sz="1200" kern="100" dirty="0">
                          <a:effectLst/>
                        </a:rPr>
                        <a:t>Boolean</a:t>
                      </a:r>
                      <a:r>
                        <a:rPr lang="zh-CN" sz="1200" kern="100" dirty="0">
                          <a:effectLst/>
                        </a:rPr>
                        <a:t>术语与连接符</a:t>
                      </a:r>
                      <a:endParaRPr lang="zh-CN" sz="1200" kern="100" dirty="0">
                        <a:effectLst/>
                        <a:latin typeface="Cambria" panose="020405030504060302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l"/>
                      <a:r>
                        <a:rPr lang="en-US" sz="1200" kern="100" dirty="0">
                          <a:effectLst/>
                        </a:rPr>
                        <a:t>Dedicate /s “private road” “public road”</a:t>
                      </a:r>
                      <a:endParaRPr lang="zh-CN" sz="1200" kern="100" dirty="0">
                        <a:effectLst/>
                        <a:latin typeface="Cambria" panose="020405030504060302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562619959"/>
                  </a:ext>
                </a:extLst>
              </a:tr>
              <a:tr h="664789">
                <a:tc>
                  <a:txBody>
                    <a:bodyPr/>
                    <a:lstStyle/>
                    <a:p>
                      <a:pPr algn="l"/>
                      <a:r>
                        <a:rPr lang="zh-CN" sz="1200" kern="100" dirty="0">
                          <a:effectLst/>
                        </a:rPr>
                        <a:t>描述型词语</a:t>
                      </a:r>
                      <a:endParaRPr lang="zh-CN" sz="1200" kern="100" dirty="0">
                        <a:effectLst/>
                        <a:latin typeface="Cambria" panose="020405030504060302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l"/>
                      <a:r>
                        <a:rPr lang="en-US" sz="1200" kern="100" dirty="0">
                          <a:effectLst/>
                        </a:rPr>
                        <a:t>Can a municipality be held liable for civil rights violations by its employees</a:t>
                      </a:r>
                      <a:endParaRPr lang="zh-CN" sz="1200" kern="100" dirty="0">
                        <a:effectLst/>
                        <a:latin typeface="Cambria" panose="020405030504060302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852814575"/>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标题 1">
            <a:extLst>
              <a:ext uri="{FF2B5EF4-FFF2-40B4-BE49-F238E27FC236}">
                <a16:creationId xmlns:a16="http://schemas.microsoft.com/office/drawing/2014/main" id="{D470FF64-FE62-4342-8167-7E4CE392165B}"/>
              </a:ext>
            </a:extLst>
          </p:cNvPr>
          <p:cNvSpPr>
            <a:spLocks noGrp="1"/>
          </p:cNvSpPr>
          <p:nvPr>
            <p:ph type="title"/>
          </p:nvPr>
        </p:nvSpPr>
        <p:spPr>
          <a:xfrm>
            <a:off x="1917700" y="260351"/>
            <a:ext cx="7891462" cy="836613"/>
          </a:xfrm>
        </p:spPr>
        <p:txBody>
          <a:bodyPr/>
          <a:lstStyle/>
          <a:p>
            <a:pPr algn="ctr"/>
            <a:r>
              <a:rPr lang="zh-CN" altLang="en-US" b="1" dirty="0">
                <a:latin typeface="微软雅黑" panose="020B0503020204020204" pitchFamily="34" charset="-122"/>
                <a:ea typeface="微软雅黑" panose="020B0503020204020204" pitchFamily="34" charset="-122"/>
              </a:rPr>
              <a:t>提纲</a:t>
            </a:r>
          </a:p>
        </p:txBody>
      </p:sp>
      <p:sp>
        <p:nvSpPr>
          <p:cNvPr id="3" name="内容占位符 2">
            <a:extLst>
              <a:ext uri="{FF2B5EF4-FFF2-40B4-BE49-F238E27FC236}">
                <a16:creationId xmlns:a16="http://schemas.microsoft.com/office/drawing/2014/main" id="{C9EE8006-06E4-4553-AD56-974E39A0E1E8}"/>
              </a:ext>
            </a:extLst>
          </p:cNvPr>
          <p:cNvSpPr>
            <a:spLocks noGrp="1"/>
          </p:cNvSpPr>
          <p:nvPr>
            <p:ph idx="1"/>
          </p:nvPr>
        </p:nvSpPr>
        <p:spPr>
          <a:xfrm>
            <a:off x="1903412" y="1525588"/>
            <a:ext cx="8382000" cy="4570412"/>
          </a:xfrm>
        </p:spPr>
        <p:txBody>
          <a:bodyPr/>
          <a:lstStyle/>
          <a:p>
            <a:pPr marL="228600" lvl="1" indent="-228600">
              <a:lnSpc>
                <a:spcPct val="150000"/>
              </a:lnSpc>
              <a:spcBef>
                <a:spcPct val="50000"/>
              </a:spcBef>
              <a:buFont typeface="Wingdings" panose="05000000000000000000" pitchFamily="2" charset="2"/>
              <a:buChar char="v"/>
            </a:pPr>
            <a:r>
              <a:rPr lang="zh-CN" altLang="en-US" sz="2400" b="1" dirty="0">
                <a:latin typeface="微软雅黑" panose="020B0503020204020204" pitchFamily="34" charset="-122"/>
                <a:ea typeface="微软雅黑" panose="020B0503020204020204" pitchFamily="34" charset="-122"/>
              </a:rPr>
              <a:t>认识</a:t>
            </a:r>
            <a:r>
              <a:rPr lang="en-US" altLang="zh-CN" sz="2400" b="1" dirty="0">
                <a:latin typeface="微软雅黑" panose="020B0503020204020204" pitchFamily="34" charset="-122"/>
                <a:ea typeface="微软雅黑" panose="020B0503020204020204" pitchFamily="34" charset="-122"/>
              </a:rPr>
              <a:t>Westlaw Classic</a:t>
            </a:r>
            <a:r>
              <a:rPr lang="zh-CN" altLang="en-US" sz="2400" b="1" dirty="0">
                <a:latin typeface="微软雅黑" panose="020B0503020204020204" pitchFamily="34" charset="-122"/>
                <a:ea typeface="微软雅黑" panose="020B0503020204020204" pitchFamily="34" charset="-122"/>
              </a:rPr>
              <a:t>平台</a:t>
            </a:r>
            <a:endParaRPr lang="en-US" altLang="zh-CN" sz="2400" b="1" dirty="0">
              <a:latin typeface="微软雅黑" panose="020B0503020204020204" pitchFamily="34" charset="-122"/>
              <a:ea typeface="微软雅黑" panose="020B0503020204020204" pitchFamily="34" charset="-122"/>
              <a:cs typeface="Arial Unicode MS" panose="020B0604020202020204" pitchFamily="34" charset="-122"/>
            </a:endParaRPr>
          </a:p>
          <a:p>
            <a:pPr marL="228600" lvl="1" indent="-228600">
              <a:lnSpc>
                <a:spcPct val="150000"/>
              </a:lnSpc>
              <a:spcBef>
                <a:spcPct val="50000"/>
              </a:spcBef>
              <a:buFont typeface="Wingdings" panose="05000000000000000000" pitchFamily="2" charset="2"/>
              <a:buChar char="v"/>
            </a:pPr>
            <a:r>
              <a:rPr lang="zh-CN" altLang="en-US" sz="2400" b="1" dirty="0">
                <a:solidFill>
                  <a:schemeClr val="accent1"/>
                </a:solidFill>
                <a:latin typeface="微软雅黑" panose="020B0503020204020204" pitchFamily="34" charset="-122"/>
                <a:ea typeface="微软雅黑" panose="020B0503020204020204" pitchFamily="34" charset="-122"/>
              </a:rPr>
              <a:t>跨库检索</a:t>
            </a:r>
            <a:endParaRPr lang="en-US" altLang="zh-CN" sz="2400" b="1" dirty="0">
              <a:solidFill>
                <a:schemeClr val="accent1"/>
              </a:solidFill>
              <a:latin typeface="微软雅黑" panose="020B0503020204020204" pitchFamily="34" charset="-122"/>
              <a:ea typeface="微软雅黑" panose="020B0503020204020204" pitchFamily="34" charset="-122"/>
            </a:endParaRPr>
          </a:p>
          <a:p>
            <a:pPr marL="228600" lvl="1" indent="-228600">
              <a:lnSpc>
                <a:spcPct val="150000"/>
              </a:lnSpc>
              <a:spcBef>
                <a:spcPct val="50000"/>
              </a:spcBef>
              <a:buFont typeface="Wingdings" panose="05000000000000000000" pitchFamily="2" charset="2"/>
              <a:buChar char="v"/>
            </a:pPr>
            <a:r>
              <a:rPr lang="zh-CN" altLang="en-US" sz="2400" b="1" dirty="0">
                <a:latin typeface="微软雅黑" panose="020B0503020204020204" pitchFamily="34" charset="-122"/>
                <a:ea typeface="微软雅黑" panose="020B0503020204020204" pitchFamily="34" charset="-122"/>
              </a:rPr>
              <a:t>各子库检索</a:t>
            </a:r>
            <a:endParaRPr lang="en-US" altLang="zh-CN" sz="2400" b="1" dirty="0">
              <a:latin typeface="微软雅黑" panose="020B0503020204020204" pitchFamily="34" charset="-122"/>
              <a:ea typeface="微软雅黑" panose="020B0503020204020204" pitchFamily="34" charset="-122"/>
            </a:endParaRPr>
          </a:p>
          <a:p>
            <a:pPr marL="228600" lvl="1" indent="-228600">
              <a:lnSpc>
                <a:spcPct val="150000"/>
              </a:lnSpc>
              <a:spcBef>
                <a:spcPct val="50000"/>
              </a:spcBef>
              <a:buFont typeface="Wingdings" panose="05000000000000000000" pitchFamily="2" charset="2"/>
              <a:buChar char="v"/>
            </a:pPr>
            <a:r>
              <a:rPr lang="zh-CN" altLang="en-US" sz="2400" b="1" dirty="0">
                <a:latin typeface="微软雅黑" panose="020B0503020204020204" pitchFamily="34" charset="-122"/>
                <a:ea typeface="微软雅黑" panose="020B0503020204020204" pitchFamily="34" charset="-122"/>
              </a:rPr>
              <a:t>检索技巧</a:t>
            </a:r>
            <a:endParaRPr lang="en-US" altLang="zh-CN" sz="2400" b="1" dirty="0">
              <a:latin typeface="微软雅黑" panose="020B0503020204020204" pitchFamily="34" charset="-122"/>
              <a:ea typeface="微软雅黑" panose="020B0503020204020204" pitchFamily="34" charset="-122"/>
            </a:endParaRPr>
          </a:p>
          <a:p>
            <a:pPr marL="228600" lvl="1" indent="-228600">
              <a:lnSpc>
                <a:spcPct val="150000"/>
              </a:lnSpc>
              <a:spcBef>
                <a:spcPct val="50000"/>
              </a:spcBef>
              <a:buNone/>
            </a:pPr>
            <a:endParaRPr lang="en-US" altLang="zh-CN" sz="2400" b="1" dirty="0">
              <a:ea typeface="黑体" panose="02010609060101010101" pitchFamily="49" charset="-122"/>
            </a:endParaRPr>
          </a:p>
          <a:p>
            <a:pPr marL="228600" lvl="1" indent="-228600">
              <a:spcBef>
                <a:spcPct val="50000"/>
              </a:spcBef>
              <a:buFontTx/>
              <a:buChar char="•"/>
            </a:pPr>
            <a:endParaRPr lang="zh-CN" altLang="en-US" sz="2400" b="1" dirty="0">
              <a:ea typeface="黑体" panose="02010609060101010101" pitchFamily="49" charset="-122"/>
            </a:endParaRPr>
          </a:p>
          <a:p>
            <a:pPr marL="228600" lvl="1" indent="-228600">
              <a:spcBef>
                <a:spcPct val="50000"/>
              </a:spcBef>
              <a:buFontTx/>
              <a:buChar char="•"/>
            </a:pPr>
            <a:endParaRPr lang="en-US" altLang="zh-CN" sz="2400" b="1" dirty="0">
              <a:ea typeface="黑体" panose="02010609060101010101" pitchFamily="49" charset="-122"/>
            </a:endParaRPr>
          </a:p>
          <a:p>
            <a:pPr marL="228600" lvl="1" indent="-228600">
              <a:spcBef>
                <a:spcPct val="50000"/>
              </a:spcBef>
              <a:buFontTx/>
              <a:buChar char="•"/>
            </a:pPr>
            <a:endParaRPr lang="zh-CN" altLang="en-US" sz="2400" b="1" dirty="0">
              <a:ea typeface="黑体" panose="02010609060101010101" pitchFamily="49" charset="-122"/>
            </a:endParaRPr>
          </a:p>
          <a:p>
            <a:pPr marL="228600" lvl="1" indent="-228600">
              <a:spcBef>
                <a:spcPct val="50000"/>
              </a:spcBef>
              <a:buFontTx/>
              <a:buChar char="•"/>
            </a:pPr>
            <a:endParaRPr lang="en-US" altLang="zh-CN" sz="2400" b="1" dirty="0">
              <a:ea typeface="黑体" panose="02010609060101010101" pitchFamily="49" charset="-122"/>
            </a:endParaRPr>
          </a:p>
          <a:p>
            <a:pPr marL="228600" lvl="1" indent="-228600">
              <a:spcBef>
                <a:spcPct val="50000"/>
              </a:spcBef>
              <a:buFontTx/>
              <a:buChar char="•"/>
            </a:pPr>
            <a:endParaRPr lang="zh-CN" altLang="en-US" sz="2400" b="1" dirty="0">
              <a:ea typeface="黑体" panose="02010609060101010101" pitchFamily="49" charset="-122"/>
            </a:endParaRPr>
          </a:p>
          <a:p>
            <a:endParaRPr lang="zh-CN" altLang="en-US" dirty="0">
              <a:ea typeface="宋体" panose="02010600030101010101" pitchFamily="2" charset="-122"/>
            </a:endParaRPr>
          </a:p>
        </p:txBody>
      </p:sp>
      <p:sp>
        <p:nvSpPr>
          <p:cNvPr id="31748" name="Slide Number Placeholder 4">
            <a:extLst>
              <a:ext uri="{FF2B5EF4-FFF2-40B4-BE49-F238E27FC236}">
                <a16:creationId xmlns:a16="http://schemas.microsoft.com/office/drawing/2014/main" id="{8927FA5B-5C41-4B45-8E31-55BC89412E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8A6F0AFD-77B8-47E0-A210-3E908DF0396E}" type="slidenum">
              <a:rPr lang="en-US" altLang="en-US">
                <a:solidFill>
                  <a:srgbClr val="4B4B4B"/>
                </a:solidFill>
              </a:rPr>
              <a:pPr eaLnBrk="1" hangingPunct="1"/>
              <a:t>7</a:t>
            </a:fld>
            <a:endParaRPr lang="en-US" altLang="en-US">
              <a:solidFill>
                <a:srgbClr val="4B4B4B"/>
              </a:solidFill>
            </a:endParaRPr>
          </a:p>
        </p:txBody>
      </p:sp>
    </p:spTree>
    <p:extLst>
      <p:ext uri="{BB962C8B-B14F-4D97-AF65-F5344CB8AC3E}">
        <p14:creationId xmlns:p14="http://schemas.microsoft.com/office/powerpoint/2010/main" val="3336678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AE24ED-12A4-49F1-9D65-FC8A80CAEE50}"/>
              </a:ext>
            </a:extLst>
          </p:cNvPr>
          <p:cNvPicPr>
            <a:picLocks noChangeAspect="1"/>
          </p:cNvPicPr>
          <p:nvPr/>
        </p:nvPicPr>
        <p:blipFill>
          <a:blip r:embed="rId3"/>
          <a:stretch>
            <a:fillRect/>
          </a:stretch>
        </p:blipFill>
        <p:spPr>
          <a:xfrm>
            <a:off x="-1" y="630181"/>
            <a:ext cx="12188825" cy="5597638"/>
          </a:xfrm>
          <a:prstGeom prst="rect">
            <a:avLst/>
          </a:prstGeom>
        </p:spPr>
      </p:pic>
      <p:sp>
        <p:nvSpPr>
          <p:cNvPr id="38914" name="Title 1"/>
          <p:cNvSpPr>
            <a:spLocks noGrp="1"/>
          </p:cNvSpPr>
          <p:nvPr>
            <p:ph type="title"/>
          </p:nvPr>
        </p:nvSpPr>
        <p:spPr>
          <a:xfrm>
            <a:off x="609442" y="176981"/>
            <a:ext cx="10330876" cy="533400"/>
          </a:xfrm>
        </p:spPr>
        <p:txBody>
          <a:bodyPr/>
          <a:lstStyle/>
          <a:p>
            <a:pPr eaLnBrk="1" hangingPunct="1"/>
            <a:r>
              <a:rPr lang="en-US" altLang="zh-CN" b="1" dirty="0">
                <a:latin typeface="微软雅黑" pitchFamily="34" charset="-122"/>
                <a:ea typeface="微软雅黑" pitchFamily="34" charset="-122"/>
              </a:rPr>
              <a:t>Westlaw Classic</a:t>
            </a:r>
            <a:r>
              <a:rPr lang="zh-CN" altLang="en-US" b="1" dirty="0">
                <a:latin typeface="微软雅黑" pitchFamily="34" charset="-122"/>
                <a:ea typeface="微软雅黑" pitchFamily="34" charset="-122"/>
              </a:rPr>
              <a:t>为您提供相关研究领域全面而且权威的资料</a:t>
            </a:r>
            <a:endParaRPr lang="en-US" altLang="zh-CN" b="1" dirty="0">
              <a:latin typeface="微软雅黑" pitchFamily="34" charset="-122"/>
              <a:ea typeface="微软雅黑" pitchFamily="34" charset="-122"/>
            </a:endParaRPr>
          </a:p>
        </p:txBody>
      </p:sp>
      <p:sp>
        <p:nvSpPr>
          <p:cNvPr id="8" name="Rounded Rectangle 7"/>
          <p:cNvSpPr/>
          <p:nvPr/>
        </p:nvSpPr>
        <p:spPr bwMode="auto">
          <a:xfrm>
            <a:off x="8301521" y="1163638"/>
            <a:ext cx="1441075" cy="381000"/>
          </a:xfrm>
          <a:prstGeom prst="roundRect">
            <a:avLst/>
          </a:prstGeom>
          <a:noFill/>
          <a:ln>
            <a:solidFill>
              <a:schemeClr val="tx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5" name="Rounded Rectangle 4"/>
          <p:cNvSpPr/>
          <p:nvPr/>
        </p:nvSpPr>
        <p:spPr bwMode="auto">
          <a:xfrm>
            <a:off x="2943517" y="1169819"/>
            <a:ext cx="3758221" cy="457200"/>
          </a:xfrm>
          <a:prstGeom prst="roundRect">
            <a:avLst/>
          </a:prstGeom>
          <a:noFill/>
          <a:ln>
            <a:solidFill>
              <a:schemeClr val="tx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6" name="Down Arrow 5"/>
          <p:cNvSpPr>
            <a:spLocks noChangeArrowheads="1"/>
          </p:cNvSpPr>
          <p:nvPr/>
        </p:nvSpPr>
        <p:spPr bwMode="auto">
          <a:xfrm>
            <a:off x="4326083" y="1753856"/>
            <a:ext cx="609441" cy="304800"/>
          </a:xfrm>
          <a:prstGeom prst="downArrow">
            <a:avLst>
              <a:gd name="adj1" fmla="val 50000"/>
              <a:gd name="adj2" fmla="val 50000"/>
            </a:avLst>
          </a:prstGeom>
          <a:solidFill>
            <a:schemeClr val="tx2"/>
          </a:solidFill>
          <a:ln w="9525" algn="ctr">
            <a:solidFill>
              <a:schemeClr val="tx2"/>
            </a:solidFill>
            <a:round/>
            <a:headEnd/>
            <a:tailEnd/>
          </a:ln>
        </p:spPr>
        <p:txBody>
          <a:bodyPr lIns="0" tIns="0" rIns="182880" bIns="0"/>
          <a:lstStyle/>
          <a:p>
            <a:pPr>
              <a:spcBef>
                <a:spcPct val="50000"/>
              </a:spcBef>
            </a:pPr>
            <a:endParaRPr lang="en-US" altLang="zh-CN" sz="2400"/>
          </a:p>
        </p:txBody>
      </p:sp>
      <p:sp>
        <p:nvSpPr>
          <p:cNvPr id="7" name="Rectangle 6"/>
          <p:cNvSpPr/>
          <p:nvPr/>
        </p:nvSpPr>
        <p:spPr bwMode="auto">
          <a:xfrm>
            <a:off x="2350972" y="2132856"/>
            <a:ext cx="6779085" cy="533400"/>
          </a:xfrm>
          <a:prstGeom prst="rect">
            <a:avLst/>
          </a:prstGeom>
          <a:solidFill>
            <a:schemeClr val="tx2"/>
          </a:solidFill>
          <a:ln w="9525" cap="flat" cmpd="sng" algn="ctr">
            <a:noFill/>
            <a:prstDash val="solid"/>
            <a:round/>
            <a:headEnd type="none" w="med" len="med"/>
            <a:tailEnd type="none" w="med" len="med"/>
          </a:ln>
          <a:effectLst/>
        </p:spPr>
        <p:txBody>
          <a:bodyPr lIns="0" tIns="0" rIns="182880" bIns="0"/>
          <a:lstStyle/>
          <a:p>
            <a:pPr>
              <a:spcBef>
                <a:spcPct val="50000"/>
              </a:spcBef>
              <a:defRPr/>
            </a:pPr>
            <a:r>
              <a:rPr lang="zh-CN"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rPr>
              <a:t> 关键词输入：</a:t>
            </a:r>
            <a:r>
              <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rPr>
              <a:t>patent punitive damages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endParaRPr>
          </a:p>
        </p:txBody>
      </p:sp>
      <p:pic>
        <p:nvPicPr>
          <p:cNvPr id="9" name="Picture 8">
            <a:extLst>
              <a:ext uri="{FF2B5EF4-FFF2-40B4-BE49-F238E27FC236}">
                <a16:creationId xmlns:a16="http://schemas.microsoft.com/office/drawing/2014/main" id="{1F80C138-CEE4-4C19-9283-BF5043A5E50F}"/>
              </a:ext>
            </a:extLst>
          </p:cNvPr>
          <p:cNvPicPr>
            <a:picLocks noChangeAspect="1"/>
          </p:cNvPicPr>
          <p:nvPr/>
        </p:nvPicPr>
        <p:blipFill>
          <a:blip r:embed="rId4"/>
          <a:stretch>
            <a:fillRect/>
          </a:stretch>
        </p:blipFill>
        <p:spPr>
          <a:xfrm>
            <a:off x="96271" y="1143065"/>
            <a:ext cx="11827350" cy="5537953"/>
          </a:xfrm>
          <a:prstGeom prst="rect">
            <a:avLst/>
          </a:prstGeom>
        </p:spPr>
      </p:pic>
      <p:sp>
        <p:nvSpPr>
          <p:cNvPr id="10" name="Rounded Rectangle 9"/>
          <p:cNvSpPr/>
          <p:nvPr/>
        </p:nvSpPr>
        <p:spPr bwMode="auto">
          <a:xfrm>
            <a:off x="0" y="1319842"/>
            <a:ext cx="2678314" cy="5361175"/>
          </a:xfrm>
          <a:prstGeom prst="roundRect">
            <a:avLst/>
          </a:prstGeom>
          <a:noFill/>
          <a:ln>
            <a:solidFill>
              <a:schemeClr val="tx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0" tIns="0" rIns="182880" bIns="0"/>
          <a:lstStyle/>
          <a:p>
            <a:pPr>
              <a:spcBef>
                <a:spcPct val="50000"/>
              </a:spcBef>
              <a:defRPr/>
            </a:pPr>
            <a:endParaRPr lang="en-US" sz="2400">
              <a:solidFill>
                <a:schemeClr val="tx1"/>
              </a:solidFill>
            </a:endParaRPr>
          </a:p>
        </p:txBody>
      </p:sp>
      <p:sp>
        <p:nvSpPr>
          <p:cNvPr id="11" name="Right Arrow 10"/>
          <p:cNvSpPr>
            <a:spLocks noChangeArrowheads="1"/>
          </p:cNvSpPr>
          <p:nvPr/>
        </p:nvSpPr>
        <p:spPr bwMode="auto">
          <a:xfrm>
            <a:off x="2931751" y="2616810"/>
            <a:ext cx="1055941" cy="215900"/>
          </a:xfrm>
          <a:prstGeom prst="rightArrow">
            <a:avLst>
              <a:gd name="adj1" fmla="val 50000"/>
              <a:gd name="adj2" fmla="val 50026"/>
            </a:avLst>
          </a:prstGeom>
          <a:solidFill>
            <a:srgbClr val="FF0000"/>
          </a:solidFill>
          <a:ln w="9525" algn="ctr">
            <a:noFill/>
            <a:round/>
            <a:headEnd/>
            <a:tailEnd/>
          </a:ln>
        </p:spPr>
        <p:txBody>
          <a:bodyPr lIns="0" tIns="0" rIns="182880" bIns="0"/>
          <a:lstStyle/>
          <a:p>
            <a:pPr>
              <a:spcBef>
                <a:spcPct val="50000"/>
              </a:spcBef>
            </a:pPr>
            <a:endParaRPr lang="en-US" altLang="zh-CN" sz="2400"/>
          </a:p>
        </p:txBody>
      </p:sp>
      <p:sp>
        <p:nvSpPr>
          <p:cNvPr id="12" name="Rounded Rectangle 11"/>
          <p:cNvSpPr/>
          <p:nvPr/>
        </p:nvSpPr>
        <p:spPr bwMode="auto">
          <a:xfrm>
            <a:off x="4241129" y="2131899"/>
            <a:ext cx="6623441" cy="865188"/>
          </a:xfrm>
          <a:prstGeom prst="roundRect">
            <a:avLst/>
          </a:prstGeom>
          <a:solidFill>
            <a:schemeClr val="tx2">
              <a:lumMod val="40000"/>
              <a:lumOff val="60000"/>
            </a:schemeClr>
          </a:solidFill>
          <a:ln w="9525" cap="flat" cmpd="sng" algn="ctr">
            <a:noFill/>
            <a:prstDash val="solid"/>
            <a:round/>
            <a:headEnd type="none" w="med" len="med"/>
            <a:tailEnd type="none" w="med" len="med"/>
          </a:ln>
          <a:effectLst/>
        </p:spPr>
        <p:txBody>
          <a:bodyPr lIns="0" tIns="0" rIns="182880" bIns="0"/>
          <a:lstStyle/>
          <a:p>
            <a:pPr>
              <a:spcBef>
                <a:spcPct val="50000"/>
              </a:spcBef>
              <a:defRPr/>
            </a:pPr>
            <a:r>
              <a:rPr lang="zh-CN" altLang="en-US" b="1" dirty="0">
                <a:latin typeface="微软雅黑" pitchFamily="34" charset="-122"/>
                <a:ea typeface="微软雅黑" pitchFamily="34" charset="-122"/>
              </a:rPr>
              <a:t>各种类型的资料均可通过左侧目录直接筛选和浏览最相关结果，如判例，成文法，二次资源等</a:t>
            </a:r>
            <a:endParaRPr lang="en-US" b="1" dirty="0">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linds(horizont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linds(horizont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2234618" y="1752600"/>
          <a:ext cx="731329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6083" name="TextBox 3"/>
          <p:cNvSpPr txBox="1">
            <a:spLocks noChangeArrowheads="1"/>
          </p:cNvSpPr>
          <p:nvPr/>
        </p:nvSpPr>
        <p:spPr bwMode="auto">
          <a:xfrm>
            <a:off x="1015736" y="381001"/>
            <a:ext cx="9446339" cy="461963"/>
          </a:xfrm>
          <a:prstGeom prst="rect">
            <a:avLst/>
          </a:prstGeom>
          <a:noFill/>
          <a:ln w="9525">
            <a:noFill/>
            <a:miter lim="800000"/>
            <a:headEnd/>
            <a:tailEnd/>
          </a:ln>
        </p:spPr>
        <p:txBody>
          <a:bodyPr>
            <a:spAutoFit/>
          </a:bodyPr>
          <a:lstStyle/>
          <a:p>
            <a:r>
              <a:rPr lang="zh-CN" altLang="en-US" sz="2400" b="1" dirty="0">
                <a:solidFill>
                  <a:schemeClr val="tx2"/>
                </a:solidFill>
              </a:rPr>
              <a:t>如何充分利用</a:t>
            </a:r>
            <a:r>
              <a:rPr lang="en-US" altLang="zh-CN" sz="2400" b="1" dirty="0">
                <a:solidFill>
                  <a:schemeClr val="tx2"/>
                </a:solidFill>
              </a:rPr>
              <a:t>Westlaw Classic</a:t>
            </a:r>
            <a:r>
              <a:rPr lang="zh-CN" altLang="en-US" sz="2400" b="1" dirty="0">
                <a:solidFill>
                  <a:schemeClr val="tx2"/>
                </a:solidFill>
              </a:rPr>
              <a:t>资料支持法学研究</a:t>
            </a:r>
            <a:endParaRPr lang="en-US" altLang="zh-CN" sz="2400" b="1" dirty="0">
              <a:solidFill>
                <a:schemeClr val="tx2"/>
              </a:solidFill>
            </a:endParaRPr>
          </a:p>
        </p:txBody>
      </p:sp>
    </p:spTree>
    <p:extLst>
      <p:ext uri="{BB962C8B-B14F-4D97-AF65-F5344CB8AC3E}">
        <p14:creationId xmlns:p14="http://schemas.microsoft.com/office/powerpoint/2010/main" val="33617256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OFFISYNC_SLIDE_GUID" val="36256a86-c206-44e2-bd9a-ae4f44348324"/>
</p:tagLst>
</file>

<file path=ppt/tags/tag2.xml><?xml version="1.0" encoding="utf-8"?>
<p:tagLst xmlns:a="http://schemas.openxmlformats.org/drawingml/2006/main" xmlns:r="http://schemas.openxmlformats.org/officeDocument/2006/relationships" xmlns:p="http://schemas.openxmlformats.org/presentationml/2006/main">
  <p:tag name="TIMING" val="|3.8"/>
</p:tagLst>
</file>

<file path=ppt/tags/tag3.xml><?xml version="1.0" encoding="utf-8"?>
<p:tagLst xmlns:a="http://schemas.openxmlformats.org/drawingml/2006/main" xmlns:r="http://schemas.openxmlformats.org/officeDocument/2006/relationships" xmlns:p="http://schemas.openxmlformats.org/presentationml/2006/main">
  <p:tag name="TIMING" val="|3.8"/>
</p:tagLst>
</file>

<file path=ppt/theme/theme1.xml><?xml version="1.0" encoding="utf-8"?>
<a:theme xmlns:a="http://schemas.openxmlformats.org/drawingml/2006/main" name="TR">
  <a:themeElements>
    <a:clrScheme name="TR2">
      <a:dk1>
        <a:srgbClr val="4D4D4D"/>
      </a:dk1>
      <a:lt1>
        <a:sysClr val="window" lastClr="FFFFFF"/>
      </a:lt1>
      <a:dk2>
        <a:srgbClr val="FF8000"/>
      </a:dk2>
      <a:lt2>
        <a:srgbClr val="D0D0D0"/>
      </a:lt2>
      <a:accent1>
        <a:srgbClr val="FF8000"/>
      </a:accent1>
      <a:accent2>
        <a:srgbClr val="4D4D4D"/>
      </a:accent2>
      <a:accent3>
        <a:srgbClr val="FF5900"/>
      </a:accent3>
      <a:accent4>
        <a:srgbClr val="AFAFAF"/>
      </a:accent4>
      <a:accent5>
        <a:srgbClr val="FFA100"/>
      </a:accent5>
      <a:accent6>
        <a:srgbClr val="666666"/>
      </a:accent6>
      <a:hlink>
        <a:srgbClr val="005DA2"/>
      </a:hlink>
      <a:folHlink>
        <a:srgbClr val="621F95"/>
      </a:folHlink>
    </a:clrScheme>
    <a:fontScheme name="T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oAutofit/>
      </a:bodyPr>
      <a:lstStyle>
        <a:defPPr>
          <a:defRPr sz="1400" dirty="0" err="1" smtClean="0"/>
        </a:defPPr>
      </a:lstStyle>
    </a:txDef>
  </a:objectDefaults>
  <a:extraClrSchemeLst/>
  <a:extLst>
    <a:ext uri="{05A4C25C-085E-4340-85A3-A5531E510DB2}">
      <thm15:themeFamily xmlns:thm15="http://schemas.microsoft.com/office/thememl/2012/main" name="TR_PPt_160414" id="{9FCCCEDA-26D5-4D66-97CE-5769CFC6F9CE}" vid="{D120465C-9EC8-4A1B-AE99-0D58E35B7D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Flow_SignoffStatus xmlns="e9fd22b2-2886-4c17-859c-3af818f44c32" xsi:nil="true"/>
    <Comment xmlns="e9fd22b2-2886-4c17-859c-3af818f44c32" xsi:nil="true"/>
    <_ip_UnifiedCompliancePolicyProperties xmlns="http://schemas.microsoft.com/sharepoint/v3" xsi:nil="true"/>
    <Notes0 xmlns="e9fd22b2-2886-4c17-859c-3af818f44c32" xsi:nil="true"/>
    <lcf76f155ced4ddcb4097134ff3c332f xmlns="e9fd22b2-2886-4c17-859c-3af818f44c32">
      <Terms xmlns="http://schemas.microsoft.com/office/infopath/2007/PartnerControls"/>
    </lcf76f155ced4ddcb4097134ff3c332f>
    <TaxCatchAll xmlns="43546ea1-82a0-4bda-9a9c-183a1bc3e47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09F6F5ECD8A8D4D94DC044EBA18C00B" ma:contentTypeVersion="21" ma:contentTypeDescription="Create a new document." ma:contentTypeScope="" ma:versionID="d46bb06038617102a1b5ee7fc41744f3">
  <xsd:schema xmlns:xsd="http://www.w3.org/2001/XMLSchema" xmlns:xs="http://www.w3.org/2001/XMLSchema" xmlns:p="http://schemas.microsoft.com/office/2006/metadata/properties" xmlns:ns1="http://schemas.microsoft.com/sharepoint/v3" xmlns:ns2="e9fd22b2-2886-4c17-859c-3af818f44c32" xmlns:ns3="43546ea1-82a0-4bda-9a9c-183a1bc3e472" targetNamespace="http://schemas.microsoft.com/office/2006/metadata/properties" ma:root="true" ma:fieldsID="01571b47a90acd347a818d1bacaba832" ns1:_="" ns2:_="" ns3:_="">
    <xsd:import namespace="http://schemas.microsoft.com/sharepoint/v3"/>
    <xsd:import namespace="e9fd22b2-2886-4c17-859c-3af818f44c32"/>
    <xsd:import namespace="43546ea1-82a0-4bda-9a9c-183a1bc3e4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_Flow_SignoffStatus" minOccurs="0"/>
                <xsd:element ref="ns1:_ip_UnifiedCompliancePolicyProperties" minOccurs="0"/>
                <xsd:element ref="ns1:_ip_UnifiedCompliancePolicyUIAction" minOccurs="0"/>
                <xsd:element ref="ns2:Comment" minOccurs="0"/>
                <xsd:element ref="ns2:Notes0"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fd22b2-2886-4c17-859c-3af818f44c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Comment" ma:index="24" nillable="true" ma:displayName="Comment" ma:description="Add brief description of folder contents" ma:format="Dropdown" ma:internalName="Comment">
      <xsd:simpleType>
        <xsd:restriction base="dms:Note">
          <xsd:maxLength value="255"/>
        </xsd:restriction>
      </xsd:simpleType>
    </xsd:element>
    <xsd:element name="Notes0" ma:index="25" nillable="true" ma:displayName="Notes" ma:internalName="Notes0">
      <xsd:simpleType>
        <xsd:restriction base="dms:Text">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53a93e6a-eb94-4f22-847d-80c377548ab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3546ea1-82a0-4bda-9a9c-183a1bc3e47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621031ed-a0ae-4107-bcd8-2f85c11e41c1}" ma:internalName="TaxCatchAll" ma:showField="CatchAllData" ma:web="43546ea1-82a0-4bda-9a9c-183a1bc3e4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9B1095-302A-444F-A182-480B3440DA22}">
  <ds:schemaRefs>
    <ds:schemaRef ds:uri="http://schemas.microsoft.com/office/2006/metadata/properties"/>
    <ds:schemaRef ds:uri="http://schemas.microsoft.com/office/infopath/2007/PartnerControls"/>
    <ds:schemaRef ds:uri="http://schemas.microsoft.com/sharepoint/v3"/>
    <ds:schemaRef ds:uri="e9fd22b2-2886-4c17-859c-3af818f44c32"/>
    <ds:schemaRef ds:uri="43546ea1-82a0-4bda-9a9c-183a1bc3e472"/>
  </ds:schemaRefs>
</ds:datastoreItem>
</file>

<file path=customXml/itemProps2.xml><?xml version="1.0" encoding="utf-8"?>
<ds:datastoreItem xmlns:ds="http://schemas.openxmlformats.org/officeDocument/2006/customXml" ds:itemID="{DE791DCE-9BD3-4B4B-968E-1A0715B8A9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9fd22b2-2886-4c17-859c-3af818f44c32"/>
    <ds:schemaRef ds:uri="43546ea1-82a0-4bda-9a9c-183a1bc3e4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564F26-0679-455D-9D5E-8D830B8C4B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TR_PPt_160414</Template>
  <TotalTime>14715</TotalTime>
  <Words>3775</Words>
  <Application>Microsoft Office PowerPoint</Application>
  <PresentationFormat>Custom</PresentationFormat>
  <Paragraphs>312</Paragraphs>
  <Slides>50</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 (body)</vt:lpstr>
      <vt:lpstr>Lucida Grande</vt:lpstr>
      <vt:lpstr>微软雅黑</vt:lpstr>
      <vt:lpstr>Arial</vt:lpstr>
      <vt:lpstr>Calibri</vt:lpstr>
      <vt:lpstr>Cambria</vt:lpstr>
      <vt:lpstr>Wingdings</vt:lpstr>
      <vt:lpstr>TR</vt:lpstr>
      <vt:lpstr>全新一代在线法律检索工具 ——汤森路透Westlaw Classic</vt:lpstr>
      <vt:lpstr>PowerPoint Presentation</vt:lpstr>
      <vt:lpstr>权威资料内容覆盖 </vt:lpstr>
      <vt:lpstr>PowerPoint Presentation</vt:lpstr>
      <vt:lpstr>提纲</vt:lpstr>
      <vt:lpstr>Westlaw Classic 专业的法律检索平台</vt:lpstr>
      <vt:lpstr>提纲</vt:lpstr>
      <vt:lpstr>Westlaw Classic为您提供相关研究领域全面而且权威的资料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立法层面 – 美国法典的原文</vt:lpstr>
      <vt:lpstr>Notes of Decisions提供了法庭对法案条款适用的准确解释以及快速定位您需要关注的该条款涉及的最重要判例</vt:lpstr>
      <vt:lpstr>PowerPoint Presentation</vt:lpstr>
      <vt:lpstr>PowerPoint Presentation</vt:lpstr>
      <vt:lpstr>PowerPoint Presentation</vt:lpstr>
      <vt:lpstr>PowerPoint Presentation</vt:lpstr>
      <vt:lpstr>PowerPoint Presentation</vt:lpstr>
      <vt:lpstr>提纲</vt:lpstr>
      <vt:lpstr>美国法学期刊(首页 - Secondary Sources - Law Reviews &amp; Journals)</vt:lpstr>
      <vt:lpstr>美国之外其他法域的期刊库(首页 - International Materials - Journals)</vt:lpstr>
      <vt:lpstr>美国法学专著、教材(首页 - Secondary Sources - Texts &amp; Treatises）</vt:lpstr>
      <vt:lpstr>美国之外其他法域的法学专著、教材(首页 - International Materials  -Treatises)</vt:lpstr>
      <vt:lpstr>PowerPoint Presentation</vt:lpstr>
      <vt:lpstr>布莱克法律大辞典第十一版(首页-Secondary Sources/Cases/Statues-Black's Law Dictionary ) </vt:lpstr>
      <vt:lpstr>美国法律百科全书(首页 - Secondary Sources - Jurisprudence &amp; Encyclopedias) </vt:lpstr>
      <vt:lpstr>美国判例库(首页-Cases)</vt:lpstr>
      <vt:lpstr>美国之外其他法域的判例库(首页-International Materials-Cases)</vt:lpstr>
      <vt:lpstr>美国法规库(首页-Statutes &amp; Court Rules)</vt:lpstr>
      <vt:lpstr>美国之外其他法域的法规库(首页-International Materials-Legislation)</vt:lpstr>
      <vt:lpstr>提纲</vt:lpstr>
      <vt:lpstr>如何查找除美国外其他法域的内容</vt:lpstr>
      <vt:lpstr>快速进入某一具体子库的方式</vt:lpstr>
      <vt:lpstr>如何查找“World Journals”？ </vt:lpstr>
      <vt:lpstr>高级查询 </vt:lpstr>
      <vt:lpstr>高级查询 </vt:lpstr>
      <vt:lpstr>布尔连接符的使用技巧</vt:lpstr>
      <vt:lpstr>Westlaw Answers</vt:lpstr>
      <vt:lpstr>查找某一法案的全文：如查询bayh dole act: </vt:lpstr>
      <vt:lpstr>售后服务 &amp; 培训资源</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option 1  no picture</dc:title>
  <dc:creator>Microsoft Office User</dc:creator>
  <cp:lastModifiedBy>Kang, Elsa (Asia &amp; Emerging Markets)</cp:lastModifiedBy>
  <cp:revision>514</cp:revision>
  <cp:lastPrinted>2017-05-26T15:33:59Z</cp:lastPrinted>
  <dcterms:created xsi:type="dcterms:W3CDTF">2017-05-08T15:38:38Z</dcterms:created>
  <dcterms:modified xsi:type="dcterms:W3CDTF">2023-06-16T01:59:22Z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0098707</vt:lpwstr>
  </property>
  <property fmtid="{D5CDD505-2E9C-101B-9397-08002B2CF9AE}" pid="3" name="Offisync_UpdateToken">
    <vt:lpwstr>14</vt:lpwstr>
  </property>
  <property fmtid="{D5CDD505-2E9C-101B-9397-08002B2CF9AE}" pid="4" name="Jive_VersionGuid">
    <vt:lpwstr>2da6f1bd-00f0-4820-91e8-ba2e3ba55d2e</vt:lpwstr>
  </property>
  <property fmtid="{D5CDD505-2E9C-101B-9397-08002B2CF9AE}" pid="5" name="Offisync_ProviderInitializationData">
    <vt:lpwstr>https://thehub.thomsonreuters.com</vt:lpwstr>
  </property>
  <property fmtid="{D5CDD505-2E9C-101B-9397-08002B2CF9AE}" pid="6" name="Offisync_UniqueId">
    <vt:lpwstr>1770342</vt:lpwstr>
  </property>
  <property fmtid="{D5CDD505-2E9C-101B-9397-08002B2CF9AE}" pid="7" name="Offisync_ServerID">
    <vt:lpwstr>827ef9c6-9019-45bb-9c94-05eb52e667cd</vt:lpwstr>
  </property>
  <property fmtid="{D5CDD505-2E9C-101B-9397-08002B2CF9AE}" pid="8" name="ContentTypeId">
    <vt:lpwstr>0x010100C09F6F5ECD8A8D4D94DC044EBA18C00B</vt:lpwstr>
  </property>
</Properties>
</file>